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373" r:id="rId4"/>
    <p:sldId id="370" r:id="rId5"/>
    <p:sldId id="374" r:id="rId6"/>
    <p:sldId id="375" r:id="rId7"/>
    <p:sldId id="372" r:id="rId8"/>
    <p:sldId id="376" r:id="rId9"/>
    <p:sldId id="354" r:id="rId10"/>
    <p:sldId id="35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42"/>
    <p:restoredTop sz="94626"/>
  </p:normalViewPr>
  <p:slideViewPr>
    <p:cSldViewPr snapToGrid="0" snapToObjects="1">
      <p:cViewPr varScale="1">
        <p:scale>
          <a:sx n="114" d="100"/>
          <a:sy n="114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7" d="100"/>
        <a:sy n="7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78A98-202B-1848-A9C0-F7250C0BBA3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0E1B7-751D-3742-9F85-C2D2F8508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23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1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0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2201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34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8718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71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20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0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2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6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9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7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C9E20-CAF9-4E40-B4E3-D71C3DBEFDC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D5CBB6-E76A-834F-BC46-838B2B940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7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8FB2-6C18-8C46-950E-F712DA914A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Napa County Budget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2B7BD-29F4-504A-BE21-FF6C6BFE9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23,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2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49FDF-DFF2-0144-8FF6-78C382502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Excess ERAF (from 2018)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AF7A92-75B4-3C4E-A6BC-6415943444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462723"/>
            <a:ext cx="8596312" cy="1277166"/>
          </a:xfrm>
        </p:spPr>
      </p:pic>
    </p:spTree>
    <p:extLst>
      <p:ext uri="{BB962C8B-B14F-4D97-AF65-F5344CB8AC3E}">
        <p14:creationId xmlns:p14="http://schemas.microsoft.com/office/powerpoint/2010/main" val="379379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354E2-BE5A-F746-AE43-65755EBDE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Napa County Budget Timeline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AA5AA-1E3A-2A46-8C24-9E99F27CB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Fiscal Year July 1 to June 30</a:t>
            </a:r>
          </a:p>
          <a:p>
            <a:r>
              <a:rPr lang="en-US" dirty="0"/>
              <a:t>Jan 8-10 		Budget Training</a:t>
            </a:r>
          </a:p>
          <a:p>
            <a:r>
              <a:rPr lang="en-US" dirty="0"/>
              <a:t>Feb 14 		Preliminary Department budget requests into system</a:t>
            </a:r>
          </a:p>
          <a:p>
            <a:r>
              <a:rPr lang="en-US" dirty="0"/>
              <a:t>March 20	 	 Department budget requests into system</a:t>
            </a:r>
          </a:p>
          <a:p>
            <a:r>
              <a:rPr lang="en-US" dirty="0"/>
              <a:t>April 14  		 Board Budget Study Session</a:t>
            </a:r>
          </a:p>
          <a:p>
            <a:r>
              <a:rPr lang="en-US" dirty="0"/>
              <a:t>May 22 		 Budget Book Published</a:t>
            </a:r>
          </a:p>
          <a:p>
            <a:r>
              <a:rPr lang="en-US" dirty="0"/>
              <a:t>June 15-17 	 Board Budget Hearing</a:t>
            </a:r>
          </a:p>
          <a:p>
            <a:r>
              <a:rPr lang="en-US" dirty="0"/>
              <a:t>June 23  		 Board Budget Adoption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70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51866-7A60-8A4E-87E6-C332CE10C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EC50A43-17A9-DD49-A97B-8F2A70189C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702" y="609600"/>
            <a:ext cx="8337300" cy="6062663"/>
          </a:xfrm>
        </p:spPr>
      </p:pic>
    </p:spTree>
    <p:extLst>
      <p:ext uri="{BB962C8B-B14F-4D97-AF65-F5344CB8AC3E}">
        <p14:creationId xmlns:p14="http://schemas.microsoft.com/office/powerpoint/2010/main" val="3909661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E377E-3A1F-994F-B6FF-6E0891E2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FAA32601-0F35-7342-AC4C-2096455039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262" y="609600"/>
            <a:ext cx="8316739" cy="5638800"/>
          </a:xfrm>
        </p:spPr>
      </p:pic>
    </p:spTree>
    <p:extLst>
      <p:ext uri="{BB962C8B-B14F-4D97-AF65-F5344CB8AC3E}">
        <p14:creationId xmlns:p14="http://schemas.microsoft.com/office/powerpoint/2010/main" val="1739115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EDFA6-DAF2-3E41-9D7A-960441E76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Revenues</a:t>
            </a:r>
          </a:p>
        </p:txBody>
      </p:sp>
      <p:pic>
        <p:nvPicPr>
          <p:cNvPr id="5" name="Content Placeholder 4" descr="A picture containing device&#10;&#10;Description automatically generated">
            <a:extLst>
              <a:ext uri="{FF2B5EF4-FFF2-40B4-BE49-F238E27FC236}">
                <a16:creationId xmlns:a16="http://schemas.microsoft.com/office/drawing/2014/main" id="{5EA5FD79-255F-8D4A-9B32-4CA61F3E11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5" y="1485901"/>
            <a:ext cx="7580840" cy="5172074"/>
          </a:xfrm>
        </p:spPr>
      </p:pic>
    </p:spTree>
    <p:extLst>
      <p:ext uri="{BB962C8B-B14F-4D97-AF65-F5344CB8AC3E}">
        <p14:creationId xmlns:p14="http://schemas.microsoft.com/office/powerpoint/2010/main" val="2936659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AF442-14D7-C54F-B2AD-BFDB3FA11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Napa Net County Costs</a:t>
            </a:r>
            <a:br>
              <a:rPr lang="en-US" dirty="0"/>
            </a:br>
            <a:r>
              <a:rPr lang="en-US" dirty="0"/>
              <a:t>(Where Discretionary Money is Spent)</a:t>
            </a:r>
            <a:br>
              <a:rPr lang="en-US" dirty="0"/>
            </a:br>
            <a:r>
              <a:rPr lang="en-US" sz="1600" dirty="0">
                <a:solidFill>
                  <a:schemeClr val="tx1"/>
                </a:solidFill>
              </a:rPr>
              <a:t>Proposed Budget pages 19-21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76703-FF71-2D40-A688-CFF18133F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43174"/>
            <a:ext cx="8596668" cy="349818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Public Safety				 $40</a:t>
            </a:r>
          </a:p>
          <a:p>
            <a:r>
              <a:rPr lang="en-US" sz="2400" dirty="0"/>
              <a:t>Law/ Justice				 $29</a:t>
            </a:r>
          </a:p>
          <a:p>
            <a:r>
              <a:rPr lang="en-US" sz="2400" dirty="0"/>
              <a:t>General Admin				 $31</a:t>
            </a:r>
          </a:p>
          <a:p>
            <a:r>
              <a:rPr lang="en-US" sz="2400" dirty="0"/>
              <a:t>Community Resources		 $16</a:t>
            </a:r>
          </a:p>
          <a:p>
            <a:r>
              <a:rPr lang="en-US" sz="2400" dirty="0"/>
              <a:t>Human Services			 $ 0</a:t>
            </a:r>
          </a:p>
          <a:p>
            <a:r>
              <a:rPr lang="en-US" sz="2400" dirty="0"/>
              <a:t>Not accounted for			</a:t>
            </a:r>
            <a:r>
              <a:rPr lang="en-US" sz="2400" u="sng" dirty="0"/>
              <a:t>    7</a:t>
            </a:r>
          </a:p>
          <a:p>
            <a:r>
              <a:rPr lang="en-US" sz="2400" dirty="0"/>
              <a:t>Total 						$123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In millions</a:t>
            </a:r>
          </a:p>
        </p:txBody>
      </p:sp>
    </p:spTree>
    <p:extLst>
      <p:ext uri="{BB962C8B-B14F-4D97-AF65-F5344CB8AC3E}">
        <p14:creationId xmlns:p14="http://schemas.microsoft.com/office/powerpoint/2010/main" val="1782627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3CA-77DD-B84F-B013-CCB8EFF03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Revenues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6EB2F81-6AFB-D44F-B706-E0C4A17D2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1930400"/>
            <a:ext cx="8596312" cy="4013201"/>
          </a:xfrm>
        </p:spPr>
      </p:pic>
    </p:spTree>
    <p:extLst>
      <p:ext uri="{BB962C8B-B14F-4D97-AF65-F5344CB8AC3E}">
        <p14:creationId xmlns:p14="http://schemas.microsoft.com/office/powerpoint/2010/main" val="2786460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E76F6-A856-874F-B84D-715C90E0E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Estimated Revenue Loss- </a:t>
            </a:r>
            <a:r>
              <a:rPr lang="en-US" dirty="0"/>
              <a:t>Coronavirus Impact</a:t>
            </a:r>
            <a:br>
              <a:rPr lang="en-US" dirty="0"/>
            </a:br>
            <a:r>
              <a:rPr lang="en-US" sz="2000" dirty="0"/>
              <a:t>(Ed Harrington guess)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C0CFF-AD9D-D144-84B9-18550467C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7041"/>
            <a:ext cx="8596668" cy="4324322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Tax				Budget			Estimated Loss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Property Tax			$96				$5</a:t>
            </a:r>
          </a:p>
          <a:p>
            <a:r>
              <a:rPr lang="en-US" sz="2400" dirty="0"/>
              <a:t>Hotel Tax			$14				$5</a:t>
            </a:r>
          </a:p>
          <a:p>
            <a:r>
              <a:rPr lang="en-US" sz="2400" dirty="0"/>
              <a:t>Sales Tax				$11				$3</a:t>
            </a:r>
          </a:p>
          <a:p>
            <a:r>
              <a:rPr lang="en-US" sz="2400" dirty="0"/>
              <a:t>Property Transfer	$  2				$0.5</a:t>
            </a:r>
          </a:p>
          <a:p>
            <a:r>
              <a:rPr lang="en-US" sz="2400" dirty="0"/>
              <a:t>Excess ERAF			</a:t>
            </a:r>
            <a:r>
              <a:rPr lang="en-US" sz="2400" u="sng" dirty="0"/>
              <a:t>$  0</a:t>
            </a:r>
          </a:p>
          <a:p>
            <a:r>
              <a:rPr lang="en-US" sz="2400" dirty="0"/>
              <a:t>Totals				$123			$13.5              11%</a:t>
            </a:r>
          </a:p>
          <a:p>
            <a:endParaRPr lang="en-US" dirty="0"/>
          </a:p>
          <a:p>
            <a:r>
              <a:rPr lang="en-US" sz="2800" dirty="0"/>
              <a:t>Additional costs????????</a:t>
            </a:r>
          </a:p>
          <a:p>
            <a:pPr marL="0" indent="0">
              <a:buNone/>
            </a:pPr>
            <a:r>
              <a:rPr lang="en-US" sz="1400" dirty="0"/>
              <a:t>In millions</a:t>
            </a:r>
          </a:p>
        </p:txBody>
      </p:sp>
    </p:spTree>
    <p:extLst>
      <p:ext uri="{BB962C8B-B14F-4D97-AF65-F5344CB8AC3E}">
        <p14:creationId xmlns:p14="http://schemas.microsoft.com/office/powerpoint/2010/main" val="214160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FCB22-0BC5-A040-BBBA-0F1EA4B98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Projections (from 2018)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CD077D-537F-EF41-A8EA-4A630D2B53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595718"/>
            <a:ext cx="8896971" cy="4652682"/>
          </a:xfrm>
        </p:spPr>
      </p:pic>
    </p:spTree>
    <p:extLst>
      <p:ext uri="{BB962C8B-B14F-4D97-AF65-F5344CB8AC3E}">
        <p14:creationId xmlns:p14="http://schemas.microsoft.com/office/powerpoint/2010/main" val="12682201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{E8C13A6E-1A8D-4C41-AFBF-58B84A7BADE5}tf10001060</Template>
  <TotalTime>524</TotalTime>
  <Words>274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Napa County Budget</vt:lpstr>
      <vt:lpstr>Napa County Budget Timeline</vt:lpstr>
      <vt:lpstr>PowerPoint Presentation</vt:lpstr>
      <vt:lpstr>PowerPoint Presentation</vt:lpstr>
      <vt:lpstr>General Fund Revenues</vt:lpstr>
      <vt:lpstr>Napa Net County Costs (Where Discretionary Money is Spent) Proposed Budget pages 19-21 </vt:lpstr>
      <vt:lpstr>General Fund Revenues</vt:lpstr>
      <vt:lpstr>Estimated Revenue Loss- Coronavirus Impact (Ed Harrington guess)</vt:lpstr>
      <vt:lpstr>Revenue Projections (from 2018)</vt:lpstr>
      <vt:lpstr>Excess ERAF (from 2018)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 Costa and Santa Clara County Budgets</dc:title>
  <dc:creator>Ed Harrington</dc:creator>
  <cp:lastModifiedBy>Margaret Brodkin</cp:lastModifiedBy>
  <cp:revision>30</cp:revision>
  <dcterms:created xsi:type="dcterms:W3CDTF">2018-04-12T22:29:35Z</dcterms:created>
  <dcterms:modified xsi:type="dcterms:W3CDTF">2020-03-24T00:38:15Z</dcterms:modified>
</cp:coreProperties>
</file>