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47" r:id="rId3"/>
    <p:sldId id="475" r:id="rId4"/>
    <p:sldId id="492" r:id="rId5"/>
    <p:sldId id="493" r:id="rId6"/>
    <p:sldId id="412" r:id="rId7"/>
    <p:sldId id="396" r:id="rId8"/>
    <p:sldId id="364" r:id="rId9"/>
    <p:sldId id="473" r:id="rId10"/>
    <p:sldId id="472" r:id="rId11"/>
    <p:sldId id="494" r:id="rId12"/>
    <p:sldId id="435" r:id="rId13"/>
    <p:sldId id="436" r:id="rId14"/>
    <p:sldId id="437" r:id="rId15"/>
    <p:sldId id="438" r:id="rId16"/>
    <p:sldId id="489" r:id="rId17"/>
    <p:sldId id="488" r:id="rId18"/>
    <p:sldId id="439" r:id="rId19"/>
    <p:sldId id="440" r:id="rId20"/>
    <p:sldId id="446" r:id="rId21"/>
    <p:sldId id="497" r:id="rId22"/>
    <p:sldId id="442" r:id="rId23"/>
    <p:sldId id="443" r:id="rId24"/>
    <p:sldId id="495" r:id="rId25"/>
    <p:sldId id="447" r:id="rId26"/>
    <p:sldId id="448" r:id="rId27"/>
    <p:sldId id="498" r:id="rId28"/>
    <p:sldId id="453" r:id="rId29"/>
    <p:sldId id="455" r:id="rId30"/>
    <p:sldId id="456" r:id="rId31"/>
    <p:sldId id="499" r:id="rId32"/>
    <p:sldId id="500" r:id="rId33"/>
    <p:sldId id="501" r:id="rId34"/>
    <p:sldId id="502" r:id="rId35"/>
    <p:sldId id="503" r:id="rId36"/>
    <p:sldId id="504" r:id="rId37"/>
    <p:sldId id="505" r:id="rId38"/>
    <p:sldId id="506" r:id="rId39"/>
    <p:sldId id="507" r:id="rId40"/>
    <p:sldId id="508" r:id="rId41"/>
    <p:sldId id="509" r:id="rId42"/>
    <p:sldId id="510" r:id="rId43"/>
    <p:sldId id="511" r:id="rId44"/>
    <p:sldId id="512" r:id="rId45"/>
    <p:sldId id="513" r:id="rId46"/>
    <p:sldId id="514" r:id="rId47"/>
    <p:sldId id="515" r:id="rId48"/>
    <p:sldId id="47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25"/>
    <a:srgbClr val="4D4D4D"/>
    <a:srgbClr val="B38708"/>
    <a:srgbClr val="887E6E"/>
    <a:srgbClr val="AB0635"/>
    <a:srgbClr val="00457C"/>
    <a:srgbClr val="B0C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>
      <p:cViewPr varScale="1">
        <p:scale>
          <a:sx n="81" d="100"/>
          <a:sy n="81" d="100"/>
        </p:scale>
        <p:origin x="1411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XFS1\JGuerrero$\Invest%20in%20Youth\Long%20Beach\Arrest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XFS1\JGuerrero$\Invest%20in%20Youth\Long%20Beach\Arrest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uerrero\Documents\Invest%20in%20Youth\Long%20Beach\Copy%20of%20Long%20Beach_IIY_Budget%20Calculations%20and%20Data_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uerrero\Documents\Invest%20in%20Youth\Long%20Beach\Copy%20of%20Long%20Beach_IIY_Budget%20Calculations%20and%20Data_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uerrero\Documents\Invest%20in%20Youth\Long%20Beach\Copy%20of%20Long%20Beach_IIY_Budget%20Calculations%20and%20Data_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Charts!$B$16:$K$16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Charts!$B$17:$K$17</c:f>
              <c:numCache>
                <c:formatCode>General</c:formatCode>
                <c:ptCount val="10"/>
                <c:pt idx="0">
                  <c:v>26910</c:v>
                </c:pt>
                <c:pt idx="1">
                  <c:v>26497</c:v>
                </c:pt>
                <c:pt idx="2">
                  <c:v>28147</c:v>
                </c:pt>
                <c:pt idx="3">
                  <c:v>26038</c:v>
                </c:pt>
                <c:pt idx="4">
                  <c:v>26445</c:v>
                </c:pt>
                <c:pt idx="5">
                  <c:v>22978</c:v>
                </c:pt>
                <c:pt idx="6">
                  <c:v>21487</c:v>
                </c:pt>
                <c:pt idx="7">
                  <c:v>20010</c:v>
                </c:pt>
                <c:pt idx="8">
                  <c:v>18019</c:v>
                </c:pt>
                <c:pt idx="9">
                  <c:v>18930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42-4CAB-9FD1-D1BA0B2C4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8295896"/>
        <c:axId val="-2138306552"/>
      </c:lineChart>
      <c:catAx>
        <c:axId val="-213829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2138306552"/>
        <c:crosses val="autoZero"/>
        <c:auto val="1"/>
        <c:lblAlgn val="ctr"/>
        <c:lblOffset val="100"/>
        <c:noMultiLvlLbl val="0"/>
      </c:catAx>
      <c:valAx>
        <c:axId val="-2138306552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213829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Charts!$A$12</c:f>
              <c:strCache>
                <c:ptCount val="1"/>
                <c:pt idx="0">
                  <c:v>Youth (Under 10 - 19 )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cat>
            <c:numRef>
              <c:f>Charts!$B$11:$K$11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Charts!$B$12:$K$12</c:f>
              <c:numCache>
                <c:formatCode>General</c:formatCode>
                <c:ptCount val="10"/>
                <c:pt idx="0">
                  <c:v>6024</c:v>
                </c:pt>
                <c:pt idx="1">
                  <c:v>5815</c:v>
                </c:pt>
                <c:pt idx="2">
                  <c:v>6595</c:v>
                </c:pt>
                <c:pt idx="3">
                  <c:v>5974</c:v>
                </c:pt>
                <c:pt idx="4">
                  <c:v>5215</c:v>
                </c:pt>
                <c:pt idx="5">
                  <c:v>4212</c:v>
                </c:pt>
                <c:pt idx="6">
                  <c:v>3291</c:v>
                </c:pt>
                <c:pt idx="7">
                  <c:v>2731</c:v>
                </c:pt>
                <c:pt idx="8">
                  <c:v>2424</c:v>
                </c:pt>
                <c:pt idx="9">
                  <c:v>2386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0-483A-8295-46E5C96792BD}"/>
            </c:ext>
          </c:extLst>
        </c:ser>
        <c:ser>
          <c:idx val="1"/>
          <c:order val="1"/>
          <c:tx>
            <c:strRef>
              <c:f>Charts!$A$13</c:f>
              <c:strCache>
                <c:ptCount val="1"/>
                <c:pt idx="0">
                  <c:v>Adults (20 - 70 &amp; Older)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cat>
            <c:numRef>
              <c:f>Charts!$B$11:$K$11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Charts!$B$13:$K$13</c:f>
              <c:numCache>
                <c:formatCode>General</c:formatCode>
                <c:ptCount val="10"/>
                <c:pt idx="0">
                  <c:v>20886</c:v>
                </c:pt>
                <c:pt idx="1">
                  <c:v>20682</c:v>
                </c:pt>
                <c:pt idx="2">
                  <c:v>21552</c:v>
                </c:pt>
                <c:pt idx="3">
                  <c:v>20064</c:v>
                </c:pt>
                <c:pt idx="4">
                  <c:v>21230</c:v>
                </c:pt>
                <c:pt idx="5">
                  <c:v>18766</c:v>
                </c:pt>
                <c:pt idx="6">
                  <c:v>18196</c:v>
                </c:pt>
                <c:pt idx="7">
                  <c:v>17279</c:v>
                </c:pt>
                <c:pt idx="8">
                  <c:v>15595</c:v>
                </c:pt>
                <c:pt idx="9">
                  <c:v>16544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0-483A-8295-46E5C9679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267208"/>
        <c:axId val="2132897176"/>
      </c:areaChart>
      <c:catAx>
        <c:axId val="213326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32897176"/>
        <c:crosses val="autoZero"/>
        <c:auto val="1"/>
        <c:lblAlgn val="ctr"/>
        <c:lblOffset val="100"/>
        <c:noMultiLvlLbl val="0"/>
      </c:catAx>
      <c:valAx>
        <c:axId val="21328971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33267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Age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50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62493438320199"/>
          <c:y val="0.22309018664333599"/>
          <c:w val="0.50675013123359602"/>
          <c:h val="0.703819626713327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28A-4C1A-A814-25711914E69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28A-4C1A-A814-25711914E69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28A-4C1A-A814-25711914E691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8A-4C1A-A814-25711914E691}"/>
                </c:ext>
              </c:extLst>
            </c:dLbl>
            <c:spPr>
              <a:pattFill prst="pct75">
                <a:fgClr>
                  <a:srgbClr val="00457C">
                    <a:lumMod val="75000"/>
                    <a:lumOff val="25000"/>
                  </a:srgbClr>
                </a:fgClr>
                <a:bgClr>
                  <a:srgbClr val="00457C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'Arrests by Age'!$X$9:$X$11</c:f>
              <c:strCache>
                <c:ptCount val="3"/>
                <c:pt idx="0">
                  <c:v>18-19 </c:v>
                </c:pt>
                <c:pt idx="1">
                  <c:v>10-17</c:v>
                </c:pt>
                <c:pt idx="2">
                  <c:v>0-10 Arrests</c:v>
                </c:pt>
              </c:strCache>
            </c:strRef>
          </c:cat>
          <c:val>
            <c:numRef>
              <c:f>'Arrests by Age'!$Y$9:$Y$11</c:f>
              <c:numCache>
                <c:formatCode>0%</c:formatCode>
                <c:ptCount val="3"/>
                <c:pt idx="0">
                  <c:v>0.48700754400670598</c:v>
                </c:pt>
                <c:pt idx="1">
                  <c:v>0.51257334450963898</c:v>
                </c:pt>
                <c:pt idx="2">
                  <c:v>4.1911148365465198E-4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8A-4C1A-A814-25711914E69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Race Breakdown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724108705161901"/>
          <c:y val="0.20481743090937199"/>
          <c:w val="0.55100503062117301"/>
          <c:h val="0.777889454994596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EF-4A9C-B065-55F98D293B3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EF-4A9C-B065-55F98D293B3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2EF-4A9C-B065-55F98D293B3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2EF-4A9C-B065-55F98D293B3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'Arrests by Age'!$N$34:$N$37</c:f>
              <c:strCache>
                <c:ptCount val="4"/>
                <c:pt idx="0">
                  <c:v>Latino</c:v>
                </c:pt>
                <c:pt idx="1">
                  <c:v>African American</c:v>
                </c:pt>
                <c:pt idx="2">
                  <c:v>White</c:v>
                </c:pt>
                <c:pt idx="3">
                  <c:v>Other</c:v>
                </c:pt>
              </c:strCache>
            </c:strRef>
          </c:cat>
          <c:val>
            <c:numRef>
              <c:f>'Arrests by Age'!$O$34:$O$37</c:f>
              <c:numCache>
                <c:formatCode>0%</c:formatCode>
                <c:ptCount val="4"/>
                <c:pt idx="0">
                  <c:v>0.45012573344509599</c:v>
                </c:pt>
                <c:pt idx="1">
                  <c:v>0.37049455155071198</c:v>
                </c:pt>
                <c:pt idx="2">
                  <c:v>0.115255658005029</c:v>
                </c:pt>
                <c:pt idx="3">
                  <c:v>6.4124056999161794E-2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EF-4A9C-B065-55F98D293B3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002060"/>
                </a:solidFill>
                <a:latin typeface="+mj-lt"/>
              </a:rPr>
              <a:t>Crime Rates 2005-2015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sz="1400" dirty="0">
                <a:solidFill>
                  <a:srgbClr val="002060"/>
                </a:solidFill>
                <a:latin typeface="+mj-lt"/>
              </a:rPr>
              <a:t>(per 1,000 residents)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'Crime Data'!$B$19</c:f>
              <c:strCache>
                <c:ptCount val="1"/>
                <c:pt idx="0">
                  <c:v>Violent Crime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</c:marker>
          <c:xVal>
            <c:numRef>
              <c:f>'Crime Data'!$A$20:$A$30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xVal>
          <c:yVal>
            <c:numRef>
              <c:f>'Crime Data'!$B$20:$B$30</c:f>
              <c:numCache>
                <c:formatCode>0</c:formatCode>
                <c:ptCount val="11"/>
                <c:pt idx="0">
                  <c:v>7.0852502141834197</c:v>
                </c:pt>
                <c:pt idx="1">
                  <c:v>7.150578214153545</c:v>
                </c:pt>
                <c:pt idx="2">
                  <c:v>7.2284733489605646</c:v>
                </c:pt>
                <c:pt idx="3">
                  <c:v>6.7615163096423316</c:v>
                </c:pt>
                <c:pt idx="4">
                  <c:v>6.8129551758845937</c:v>
                </c:pt>
                <c:pt idx="5">
                  <c:v>5.8840453677203852</c:v>
                </c:pt>
                <c:pt idx="6">
                  <c:v>6.108734185605452</c:v>
                </c:pt>
                <c:pt idx="7">
                  <c:v>5.7566297008042282</c:v>
                </c:pt>
                <c:pt idx="8">
                  <c:v>4.9950496630577117</c:v>
                </c:pt>
                <c:pt idx="9">
                  <c:v>4.8904426232639882</c:v>
                </c:pt>
                <c:pt idx="10">
                  <c:v>5.8070448733829076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976-430C-8D2D-D32302C10DD6}"/>
            </c:ext>
          </c:extLst>
        </c:ser>
        <c:ser>
          <c:idx val="1"/>
          <c:order val="1"/>
          <c:tx>
            <c:strRef>
              <c:f>'Crime Data'!$C$19</c:f>
              <c:strCache>
                <c:ptCount val="1"/>
                <c:pt idx="0">
                  <c:v>Property Crime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</c:marker>
          <c:xVal>
            <c:numRef>
              <c:f>'Crime Data'!$A$20:$A$30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xVal>
          <c:yVal>
            <c:numRef>
              <c:f>'Crime Data'!$C$20:$C$30</c:f>
              <c:numCache>
                <c:formatCode>0</c:formatCode>
                <c:ptCount val="11"/>
                <c:pt idx="0">
                  <c:v>28.153394937558499</c:v>
                </c:pt>
                <c:pt idx="1">
                  <c:v>26.716400122939771</c:v>
                </c:pt>
                <c:pt idx="2">
                  <c:v>27.384225217793102</c:v>
                </c:pt>
                <c:pt idx="3">
                  <c:v>27.81471132950081</c:v>
                </c:pt>
                <c:pt idx="4">
                  <c:v>27.249665387127148</c:v>
                </c:pt>
                <c:pt idx="5">
                  <c:v>25.184579474632631</c:v>
                </c:pt>
                <c:pt idx="6">
                  <c:v>27.402708198361729</c:v>
                </c:pt>
                <c:pt idx="7">
                  <c:v>30.072803808526618</c:v>
                </c:pt>
                <c:pt idx="8">
                  <c:v>27.6771741560474</c:v>
                </c:pt>
                <c:pt idx="9">
                  <c:v>26.40074884902668</c:v>
                </c:pt>
                <c:pt idx="10">
                  <c:v>30.09963931659102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976-430C-8D2D-D32302C10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8521576"/>
        <c:axId val="-2138530552"/>
      </c:scatterChart>
      <c:valAx>
        <c:axId val="-2138521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2138530552"/>
        <c:crosses val="autoZero"/>
        <c:crossBetween val="midCat"/>
        <c:majorUnit val="1"/>
      </c:valAx>
      <c:valAx>
        <c:axId val="-2138530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21385215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65101390328902"/>
          <c:y val="0.89701499177009703"/>
          <c:w val="0.40807310192954699"/>
          <c:h val="9.6861315154397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14465063244799"/>
          <c:y val="4.4614770459081798E-2"/>
          <c:w val="0.59981047246001795"/>
          <c:h val="0.85804391217564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Youth Development Spending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03-4C58-B34E-7518F250FA9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03-4C58-B34E-7518F250FA9B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$23.7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E03-4C58-B34E-7518F250FA9B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New York</c:v>
                </c:pt>
                <c:pt idx="1">
                  <c:v>San Francisco</c:v>
                </c:pt>
                <c:pt idx="2">
                  <c:v>Long Beach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562</c:v>
                </c:pt>
                <c:pt idx="1">
                  <c:v>174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03-4C58-B34E-7518F250FA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4749688"/>
        <c:axId val="-2134753336"/>
      </c:barChart>
      <c:catAx>
        <c:axId val="-2134749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2134753336"/>
        <c:crosses val="autoZero"/>
        <c:auto val="1"/>
        <c:lblAlgn val="ctr"/>
        <c:lblOffset val="100"/>
        <c:noMultiLvlLbl val="0"/>
      </c:catAx>
      <c:valAx>
        <c:axId val="-2134753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4749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11191335740102E-2"/>
          <c:y val="0.17091984935725599"/>
          <c:w val="0.915917096274246"/>
          <c:h val="0.68511943080549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2E-4891-810E-6438B70129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2E-4891-810E-6438B70129D2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$187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F2E-4891-810E-6438B70129D2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New York</c:v>
                </c:pt>
                <c:pt idx="1">
                  <c:v>San Francisco</c:v>
                </c:pt>
                <c:pt idx="2">
                  <c:v>Long Beach</c:v>
                </c:pt>
              </c:strCache>
            </c:strRef>
          </c:cat>
          <c:val>
            <c:numRef>
              <c:f>Sheet1!$B$2:$B$4</c:f>
              <c:numCache>
                <c:formatCode>_("$"* #,##0.00_);_("$"* \(#,##0.00\);_("$"* "-"??_);_(@_)</c:formatCode>
                <c:ptCount val="3"/>
                <c:pt idx="0">
                  <c:v>350</c:v>
                </c:pt>
                <c:pt idx="1">
                  <c:v>1521</c:v>
                </c:pt>
                <c:pt idx="2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2E-4891-810E-6438B70129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5927000"/>
        <c:axId val="2146721624"/>
      </c:barChart>
      <c:catAx>
        <c:axId val="214592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46721624"/>
        <c:crosses val="autoZero"/>
        <c:auto val="1"/>
        <c:lblAlgn val="ctr"/>
        <c:lblOffset val="100"/>
        <c:noMultiLvlLbl val="0"/>
      </c:catAx>
      <c:valAx>
        <c:axId val="2146721624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2145927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BFEE4-E838-4D7D-BB70-A428A8CAF47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F17912-AD9A-40FE-ACA5-00A9376F928A}">
      <dgm:prSet phldrT="[Text]"/>
      <dgm:spPr>
        <a:solidFill>
          <a:schemeClr val="accent2">
            <a:lumMod val="90000"/>
          </a:schemeClr>
        </a:solidFill>
      </dgm:spPr>
      <dgm:t>
        <a:bodyPr/>
        <a:lstStyle/>
        <a:p>
          <a:r>
            <a:rPr lang="en-US" dirty="0">
              <a:latin typeface="+mj-lt"/>
            </a:rPr>
            <a:t>Federal</a:t>
          </a:r>
        </a:p>
      </dgm:t>
    </dgm:pt>
    <dgm:pt modelId="{767BB9D4-9B93-4029-86EB-05BDDDEF40D7}" type="parTrans" cxnId="{F2033040-C44B-48B7-A3A8-2119E95FEE49}">
      <dgm:prSet/>
      <dgm:spPr/>
      <dgm:t>
        <a:bodyPr/>
        <a:lstStyle/>
        <a:p>
          <a:endParaRPr lang="en-US"/>
        </a:p>
      </dgm:t>
    </dgm:pt>
    <dgm:pt modelId="{AD86FCAC-2DE8-4807-B9AA-2B97F8CFD770}" type="sibTrans" cxnId="{F2033040-C44B-48B7-A3A8-2119E95FEE49}">
      <dgm:prSet/>
      <dgm:spPr/>
      <dgm:t>
        <a:bodyPr/>
        <a:lstStyle/>
        <a:p>
          <a:endParaRPr lang="en-US"/>
        </a:p>
      </dgm:t>
    </dgm:pt>
    <dgm:pt modelId="{7781A871-7741-4E44-947E-241A4170C0FB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Immigration</a:t>
          </a:r>
        </a:p>
      </dgm:t>
    </dgm:pt>
    <dgm:pt modelId="{E73BE92F-ED0C-4729-8377-A3457E9F9641}" type="parTrans" cxnId="{2638019A-F319-4534-AF4E-D65D86CC269F}">
      <dgm:prSet/>
      <dgm:spPr/>
      <dgm:t>
        <a:bodyPr/>
        <a:lstStyle/>
        <a:p>
          <a:endParaRPr lang="en-US"/>
        </a:p>
      </dgm:t>
    </dgm:pt>
    <dgm:pt modelId="{AFDABD8D-C550-429C-AFF5-DE47803D21B7}" type="sibTrans" cxnId="{2638019A-F319-4534-AF4E-D65D86CC269F}">
      <dgm:prSet/>
      <dgm:spPr/>
      <dgm:t>
        <a:bodyPr/>
        <a:lstStyle/>
        <a:p>
          <a:endParaRPr lang="en-US"/>
        </a:p>
      </dgm:t>
    </dgm:pt>
    <dgm:pt modelId="{D2E808DA-BAED-4BE0-8FF2-7A98EF1A6916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>
              <a:latin typeface="+mj-lt"/>
            </a:rPr>
            <a:t>State</a:t>
          </a:r>
        </a:p>
      </dgm:t>
    </dgm:pt>
    <dgm:pt modelId="{1CF54280-FD3D-4AD5-9C81-01EE301771C8}" type="parTrans" cxnId="{7A6017EB-01BE-4F57-93B4-14D64DF6ABA9}">
      <dgm:prSet/>
      <dgm:spPr/>
      <dgm:t>
        <a:bodyPr/>
        <a:lstStyle/>
        <a:p>
          <a:endParaRPr lang="en-US"/>
        </a:p>
      </dgm:t>
    </dgm:pt>
    <dgm:pt modelId="{738FB660-20F1-4456-9971-1D54382CF037}" type="sibTrans" cxnId="{7A6017EB-01BE-4F57-93B4-14D64DF6ABA9}">
      <dgm:prSet/>
      <dgm:spPr/>
      <dgm:t>
        <a:bodyPr/>
        <a:lstStyle/>
        <a:p>
          <a:endParaRPr lang="en-US"/>
        </a:p>
      </dgm:t>
    </dgm:pt>
    <dgm:pt modelId="{D654398A-239C-4AD7-A6AE-6F3E38759958}">
      <dgm:prSet phldrT="[Text]" custT="1"/>
      <dgm:spPr/>
      <dgm:t>
        <a:bodyPr/>
        <a:lstStyle/>
        <a:p>
          <a:r>
            <a:rPr lang="en-US" sz="1400" dirty="0" err="1">
              <a:latin typeface="+mj-lt"/>
            </a:rPr>
            <a:t>MediCal</a:t>
          </a:r>
          <a:r>
            <a:rPr lang="en-US" sz="1400" dirty="0">
              <a:latin typeface="+mj-lt"/>
            </a:rPr>
            <a:t> (with some federal $)</a:t>
          </a:r>
        </a:p>
      </dgm:t>
    </dgm:pt>
    <dgm:pt modelId="{850C4504-F49C-41A1-AF3E-753EC2FD044B}" type="parTrans" cxnId="{F6C45642-1A1E-411B-B15E-15500FCCB4E2}">
      <dgm:prSet/>
      <dgm:spPr/>
      <dgm:t>
        <a:bodyPr/>
        <a:lstStyle/>
        <a:p>
          <a:endParaRPr lang="en-US"/>
        </a:p>
      </dgm:t>
    </dgm:pt>
    <dgm:pt modelId="{62FAFAEC-A98D-4E4D-9C20-406E898EBDDA}" type="sibTrans" cxnId="{F6C45642-1A1E-411B-B15E-15500FCCB4E2}">
      <dgm:prSet/>
      <dgm:spPr/>
      <dgm:t>
        <a:bodyPr/>
        <a:lstStyle/>
        <a:p>
          <a:endParaRPr lang="en-US"/>
        </a:p>
      </dgm:t>
    </dgm:pt>
    <dgm:pt modelId="{FCA5EC62-F959-4C3E-8911-78E917AAC8DF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Prisons</a:t>
          </a:r>
        </a:p>
      </dgm:t>
    </dgm:pt>
    <dgm:pt modelId="{91110023-E8AF-4AB7-820B-06372CE7ABDA}" type="parTrans" cxnId="{6C3FE173-BEF1-49BF-97C5-63F0F5EB9A26}">
      <dgm:prSet/>
      <dgm:spPr/>
      <dgm:t>
        <a:bodyPr/>
        <a:lstStyle/>
        <a:p>
          <a:endParaRPr lang="en-US"/>
        </a:p>
      </dgm:t>
    </dgm:pt>
    <dgm:pt modelId="{19CD8AAF-7E82-4605-BB1E-F98D490E496E}" type="sibTrans" cxnId="{6C3FE173-BEF1-49BF-97C5-63F0F5EB9A26}">
      <dgm:prSet/>
      <dgm:spPr/>
      <dgm:t>
        <a:bodyPr/>
        <a:lstStyle/>
        <a:p>
          <a:endParaRPr lang="en-US"/>
        </a:p>
      </dgm:t>
    </dgm:pt>
    <dgm:pt modelId="{EE88DF5F-D01C-41B7-9A08-3CC5C10F3114}">
      <dgm:prSet phldrT="[Text]"/>
      <dgm:spPr/>
      <dgm:t>
        <a:bodyPr/>
        <a:lstStyle/>
        <a:p>
          <a:r>
            <a:rPr lang="en-US" dirty="0">
              <a:latin typeface="+mj-lt"/>
            </a:rPr>
            <a:t>County</a:t>
          </a:r>
        </a:p>
      </dgm:t>
    </dgm:pt>
    <dgm:pt modelId="{1C1B6963-E088-4236-9D13-AEAF093F09BA}" type="parTrans" cxnId="{B1D2C9B5-E553-4263-9545-9FCF7A4D2F81}">
      <dgm:prSet/>
      <dgm:spPr/>
      <dgm:t>
        <a:bodyPr/>
        <a:lstStyle/>
        <a:p>
          <a:endParaRPr lang="en-US"/>
        </a:p>
      </dgm:t>
    </dgm:pt>
    <dgm:pt modelId="{2C3B9DA0-DBEE-413F-A249-2BF2147A6D58}" type="sibTrans" cxnId="{B1D2C9B5-E553-4263-9545-9FCF7A4D2F81}">
      <dgm:prSet/>
      <dgm:spPr/>
      <dgm:t>
        <a:bodyPr/>
        <a:lstStyle/>
        <a:p>
          <a:endParaRPr lang="en-US"/>
        </a:p>
      </dgm:t>
    </dgm:pt>
    <dgm:pt modelId="{11C53419-4CA2-4A89-8FA9-B095C9F352CB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Health Services (much with state $)</a:t>
          </a:r>
        </a:p>
      </dgm:t>
    </dgm:pt>
    <dgm:pt modelId="{63692847-71E3-49A3-85C6-B8D8D43D150F}" type="parTrans" cxnId="{E2C978E1-5F92-4C8A-A5EC-24FA9D6C6E14}">
      <dgm:prSet/>
      <dgm:spPr/>
      <dgm:t>
        <a:bodyPr/>
        <a:lstStyle/>
        <a:p>
          <a:endParaRPr lang="en-US"/>
        </a:p>
      </dgm:t>
    </dgm:pt>
    <dgm:pt modelId="{18F23ED1-2BA8-41FB-9F1F-E568FD1AC248}" type="sibTrans" cxnId="{E2C978E1-5F92-4C8A-A5EC-24FA9D6C6E14}">
      <dgm:prSet/>
      <dgm:spPr/>
      <dgm:t>
        <a:bodyPr/>
        <a:lstStyle/>
        <a:p>
          <a:endParaRPr lang="en-US"/>
        </a:p>
      </dgm:t>
    </dgm:pt>
    <dgm:pt modelId="{5264B74B-3B95-4683-AA94-B857DAEC1A6B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Social Services (much with state $)</a:t>
          </a:r>
        </a:p>
      </dgm:t>
    </dgm:pt>
    <dgm:pt modelId="{53D636DC-0871-43E2-AEDC-C8AB04A6C875}" type="parTrans" cxnId="{C660EB53-2534-4FB8-8601-B4C7E1F61137}">
      <dgm:prSet/>
      <dgm:spPr/>
      <dgm:t>
        <a:bodyPr/>
        <a:lstStyle/>
        <a:p>
          <a:endParaRPr lang="en-US"/>
        </a:p>
      </dgm:t>
    </dgm:pt>
    <dgm:pt modelId="{9E9B09DE-4139-4373-A3A1-19EDDB62BD4C}" type="sibTrans" cxnId="{C660EB53-2534-4FB8-8601-B4C7E1F61137}">
      <dgm:prSet/>
      <dgm:spPr/>
      <dgm:t>
        <a:bodyPr/>
        <a:lstStyle/>
        <a:p>
          <a:endParaRPr lang="en-US"/>
        </a:p>
      </dgm:t>
    </dgm:pt>
    <dgm:pt modelId="{9085A533-307D-4940-901B-7F51A23239F0}">
      <dgm:prSet/>
      <dgm:spPr/>
      <dgm:t>
        <a:bodyPr/>
        <a:lstStyle/>
        <a:p>
          <a:r>
            <a:rPr lang="en-US" dirty="0">
              <a:latin typeface="+mj-lt"/>
            </a:rPr>
            <a:t>School District</a:t>
          </a:r>
        </a:p>
      </dgm:t>
    </dgm:pt>
    <dgm:pt modelId="{FC7DF4F7-7BDD-404B-9BD1-0BBDC9A14C01}" type="parTrans" cxnId="{1C32AA43-59FA-454F-B6C3-B30461A53054}">
      <dgm:prSet/>
      <dgm:spPr/>
      <dgm:t>
        <a:bodyPr/>
        <a:lstStyle/>
        <a:p>
          <a:endParaRPr lang="en-US"/>
        </a:p>
      </dgm:t>
    </dgm:pt>
    <dgm:pt modelId="{9993BDE2-1DE9-4B4A-B1A2-475C51D85359}" type="sibTrans" cxnId="{1C32AA43-59FA-454F-B6C3-B30461A53054}">
      <dgm:prSet/>
      <dgm:spPr/>
      <dgm:t>
        <a:bodyPr/>
        <a:lstStyle/>
        <a:p>
          <a:endParaRPr lang="en-US"/>
        </a:p>
      </dgm:t>
    </dgm:pt>
    <dgm:pt modelId="{0157DDAE-7D98-47A9-B400-0014CCC594E0}">
      <dgm:prSet/>
      <dgm:spPr/>
      <dgm:t>
        <a:bodyPr/>
        <a:lstStyle/>
        <a:p>
          <a:r>
            <a:rPr lang="en-US" dirty="0">
              <a:latin typeface="+mj-lt"/>
            </a:rPr>
            <a:t>City</a:t>
          </a:r>
        </a:p>
      </dgm:t>
    </dgm:pt>
    <dgm:pt modelId="{B309943E-A267-415D-A9D3-EB160EB51646}" type="parTrans" cxnId="{13A81709-743E-4ACE-BB8F-527B3ECE251D}">
      <dgm:prSet/>
      <dgm:spPr/>
      <dgm:t>
        <a:bodyPr/>
        <a:lstStyle/>
        <a:p>
          <a:endParaRPr lang="en-US"/>
        </a:p>
      </dgm:t>
    </dgm:pt>
    <dgm:pt modelId="{702BB2A8-6755-4923-A16D-28F8A8036AEC}" type="sibTrans" cxnId="{13A81709-743E-4ACE-BB8F-527B3ECE251D}">
      <dgm:prSet/>
      <dgm:spPr/>
      <dgm:t>
        <a:bodyPr/>
        <a:lstStyle/>
        <a:p>
          <a:endParaRPr lang="en-US"/>
        </a:p>
      </dgm:t>
    </dgm:pt>
    <dgm:pt modelId="{4FB135EE-AAB7-4EDE-95F5-112267D30BDD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Social Security</a:t>
          </a:r>
        </a:p>
      </dgm:t>
    </dgm:pt>
    <dgm:pt modelId="{27014D27-A8E3-4227-92FB-039828D76DB8}" type="parTrans" cxnId="{8E723547-FD4C-47AE-8FB7-E3EB5509B354}">
      <dgm:prSet/>
      <dgm:spPr/>
      <dgm:t>
        <a:bodyPr/>
        <a:lstStyle/>
        <a:p>
          <a:endParaRPr lang="en-US"/>
        </a:p>
      </dgm:t>
    </dgm:pt>
    <dgm:pt modelId="{6017EC41-8A5C-4BD0-B047-73048E4924F2}" type="sibTrans" cxnId="{8E723547-FD4C-47AE-8FB7-E3EB5509B354}">
      <dgm:prSet/>
      <dgm:spPr/>
      <dgm:t>
        <a:bodyPr/>
        <a:lstStyle/>
        <a:p>
          <a:endParaRPr lang="en-US"/>
        </a:p>
      </dgm:t>
    </dgm:pt>
    <dgm:pt modelId="{5C21A11E-2FF8-4FFB-B89D-BB9CC5028C7A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Medicare</a:t>
          </a:r>
        </a:p>
      </dgm:t>
    </dgm:pt>
    <dgm:pt modelId="{B0C71309-25E4-4B60-AC5B-5A3A2EDABB74}" type="parTrans" cxnId="{56667452-EF58-47CD-B6B0-F15943CC8E63}">
      <dgm:prSet/>
      <dgm:spPr/>
      <dgm:t>
        <a:bodyPr/>
        <a:lstStyle/>
        <a:p>
          <a:endParaRPr lang="en-US"/>
        </a:p>
      </dgm:t>
    </dgm:pt>
    <dgm:pt modelId="{C6B9C812-D19D-4A83-A367-26B10470A2C7}" type="sibTrans" cxnId="{56667452-EF58-47CD-B6B0-F15943CC8E63}">
      <dgm:prSet/>
      <dgm:spPr/>
      <dgm:t>
        <a:bodyPr/>
        <a:lstStyle/>
        <a:p>
          <a:endParaRPr lang="en-US"/>
        </a:p>
      </dgm:t>
    </dgm:pt>
    <dgm:pt modelId="{EB35D841-3477-42F6-9120-81179058BD98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Education</a:t>
          </a:r>
        </a:p>
      </dgm:t>
    </dgm:pt>
    <dgm:pt modelId="{5A40F35E-CB89-4696-B236-950019B94B0B}" type="parTrans" cxnId="{E0E36601-F7F6-440D-8B5C-271229C0CE16}">
      <dgm:prSet/>
      <dgm:spPr/>
      <dgm:t>
        <a:bodyPr/>
        <a:lstStyle/>
        <a:p>
          <a:endParaRPr lang="en-US"/>
        </a:p>
      </dgm:t>
    </dgm:pt>
    <dgm:pt modelId="{AC157C50-CC72-4120-9567-1F9A0B336EE9}" type="sibTrans" cxnId="{E0E36601-F7F6-440D-8B5C-271229C0CE16}">
      <dgm:prSet/>
      <dgm:spPr/>
      <dgm:t>
        <a:bodyPr/>
        <a:lstStyle/>
        <a:p>
          <a:endParaRPr lang="en-US"/>
        </a:p>
      </dgm:t>
    </dgm:pt>
    <dgm:pt modelId="{44820A76-1967-47DE-A016-87D758ABB527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Sheriff and Jails</a:t>
          </a:r>
        </a:p>
      </dgm:t>
    </dgm:pt>
    <dgm:pt modelId="{079C4882-8D61-4840-A2DE-C4856A3EF20C}" type="parTrans" cxnId="{EFDE9F62-914D-4401-A8D7-41FC0D869FB4}">
      <dgm:prSet/>
      <dgm:spPr/>
      <dgm:t>
        <a:bodyPr/>
        <a:lstStyle/>
        <a:p>
          <a:endParaRPr lang="en-US"/>
        </a:p>
      </dgm:t>
    </dgm:pt>
    <dgm:pt modelId="{A3DAF7B3-B19D-4840-A2F1-7DB396914188}" type="sibTrans" cxnId="{EFDE9F62-914D-4401-A8D7-41FC0D869FB4}">
      <dgm:prSet/>
      <dgm:spPr/>
      <dgm:t>
        <a:bodyPr/>
        <a:lstStyle/>
        <a:p>
          <a:endParaRPr lang="en-US"/>
        </a:p>
      </dgm:t>
    </dgm:pt>
    <dgm:pt modelId="{40D0CE4F-EA3F-4C01-8D3E-07807DB50B2D}">
      <dgm:prSet custT="1"/>
      <dgm:spPr/>
      <dgm:t>
        <a:bodyPr/>
        <a:lstStyle/>
        <a:p>
          <a:r>
            <a:rPr lang="en-US" sz="1400" dirty="0">
              <a:latin typeface="+mj-lt"/>
            </a:rPr>
            <a:t>Police &amp; Fire</a:t>
          </a:r>
        </a:p>
      </dgm:t>
    </dgm:pt>
    <dgm:pt modelId="{A73B7E70-867D-4921-8408-1D2EADDFD896}" type="parTrans" cxnId="{374D538A-B26A-4405-BAC9-DF8D90FB1DF7}">
      <dgm:prSet/>
      <dgm:spPr/>
      <dgm:t>
        <a:bodyPr/>
        <a:lstStyle/>
        <a:p>
          <a:endParaRPr lang="en-US"/>
        </a:p>
      </dgm:t>
    </dgm:pt>
    <dgm:pt modelId="{F88A4D77-C9D6-4E9E-A5F5-B9BB53F54AA8}" type="sibTrans" cxnId="{374D538A-B26A-4405-BAC9-DF8D90FB1DF7}">
      <dgm:prSet/>
      <dgm:spPr/>
      <dgm:t>
        <a:bodyPr/>
        <a:lstStyle/>
        <a:p>
          <a:endParaRPr lang="en-US"/>
        </a:p>
      </dgm:t>
    </dgm:pt>
    <dgm:pt modelId="{0873A49C-14C5-4347-B8DC-7C49844FF6CB}">
      <dgm:prSet/>
      <dgm:spPr/>
      <dgm:t>
        <a:bodyPr/>
        <a:lstStyle/>
        <a:p>
          <a:endParaRPr lang="en-US" sz="2500" dirty="0">
            <a:latin typeface="+mj-lt"/>
          </a:endParaRPr>
        </a:p>
      </dgm:t>
    </dgm:pt>
    <dgm:pt modelId="{98BE3282-71A3-4E0D-A549-C7B4430A7B51}" type="parTrans" cxnId="{F2957767-CEA1-4D1A-926B-6BE614C2CECC}">
      <dgm:prSet/>
      <dgm:spPr/>
      <dgm:t>
        <a:bodyPr/>
        <a:lstStyle/>
        <a:p>
          <a:endParaRPr lang="en-US"/>
        </a:p>
      </dgm:t>
    </dgm:pt>
    <dgm:pt modelId="{77EF4D0F-F0CE-47B0-A698-D6AC6D72E708}" type="sibTrans" cxnId="{F2957767-CEA1-4D1A-926B-6BE614C2CECC}">
      <dgm:prSet/>
      <dgm:spPr/>
      <dgm:t>
        <a:bodyPr/>
        <a:lstStyle/>
        <a:p>
          <a:endParaRPr lang="en-US"/>
        </a:p>
      </dgm:t>
    </dgm:pt>
    <dgm:pt modelId="{8035193D-FAC1-4D03-8E0E-8EABB5914F6E}">
      <dgm:prSet custT="1"/>
      <dgm:spPr/>
      <dgm:t>
        <a:bodyPr/>
        <a:lstStyle/>
        <a:p>
          <a:r>
            <a:rPr lang="en-US" sz="1400" dirty="0">
              <a:latin typeface="+mj-lt"/>
            </a:rPr>
            <a:t>K-12 education (with state dollars)</a:t>
          </a:r>
        </a:p>
      </dgm:t>
    </dgm:pt>
    <dgm:pt modelId="{0BA8BFA9-67A7-41D0-A121-17930288677E}" type="parTrans" cxnId="{7A18231B-1F7D-410F-B6BF-9F6A0BB3B609}">
      <dgm:prSet/>
      <dgm:spPr/>
      <dgm:t>
        <a:bodyPr/>
        <a:lstStyle/>
        <a:p>
          <a:endParaRPr lang="en-US"/>
        </a:p>
      </dgm:t>
    </dgm:pt>
    <dgm:pt modelId="{530E37BE-FEEC-4BDB-82CF-645E7AF7FD4C}" type="sibTrans" cxnId="{7A18231B-1F7D-410F-B6BF-9F6A0BB3B609}">
      <dgm:prSet/>
      <dgm:spPr/>
      <dgm:t>
        <a:bodyPr/>
        <a:lstStyle/>
        <a:p>
          <a:endParaRPr lang="en-US"/>
        </a:p>
      </dgm:t>
    </dgm:pt>
    <dgm:pt modelId="{E63F5996-0B74-4160-A92E-326E1CB2A45E}">
      <dgm:prSet custT="1"/>
      <dgm:spPr/>
      <dgm:t>
        <a:bodyPr/>
        <a:lstStyle/>
        <a:p>
          <a:r>
            <a:rPr lang="en-US" sz="1400" dirty="0">
              <a:latin typeface="+mj-lt"/>
            </a:rPr>
            <a:t>Street maintenance</a:t>
          </a:r>
        </a:p>
      </dgm:t>
    </dgm:pt>
    <dgm:pt modelId="{D4C2463A-6EC4-4E21-9E9F-CCC753677AF3}" type="parTrans" cxnId="{991314E0-177D-4A7E-AA7D-43F97046D54B}">
      <dgm:prSet/>
      <dgm:spPr/>
      <dgm:t>
        <a:bodyPr/>
        <a:lstStyle/>
        <a:p>
          <a:endParaRPr lang="en-US"/>
        </a:p>
      </dgm:t>
    </dgm:pt>
    <dgm:pt modelId="{A9168FD0-1ECA-4AAC-8A1E-34A1373ED108}" type="sibTrans" cxnId="{991314E0-177D-4A7E-AA7D-43F97046D54B}">
      <dgm:prSet/>
      <dgm:spPr/>
      <dgm:t>
        <a:bodyPr/>
        <a:lstStyle/>
        <a:p>
          <a:endParaRPr lang="en-US"/>
        </a:p>
      </dgm:t>
    </dgm:pt>
    <dgm:pt modelId="{E614A05B-4472-46AC-9A98-206E494E9B28}">
      <dgm:prSet custT="1"/>
      <dgm:spPr/>
      <dgm:t>
        <a:bodyPr/>
        <a:lstStyle/>
        <a:p>
          <a:r>
            <a:rPr lang="en-US" sz="1400" dirty="0">
              <a:latin typeface="+mj-lt"/>
            </a:rPr>
            <a:t>City Planning</a:t>
          </a:r>
        </a:p>
      </dgm:t>
    </dgm:pt>
    <dgm:pt modelId="{A0BE6CD9-E742-4868-8E5E-5037FE80940C}" type="parTrans" cxnId="{9202A06E-73DB-47E5-B91C-9339EA7BC473}">
      <dgm:prSet/>
      <dgm:spPr/>
      <dgm:t>
        <a:bodyPr/>
        <a:lstStyle/>
        <a:p>
          <a:endParaRPr lang="en-US"/>
        </a:p>
      </dgm:t>
    </dgm:pt>
    <dgm:pt modelId="{E98A49DB-0918-4269-87F6-1734725E0A30}" type="sibTrans" cxnId="{9202A06E-73DB-47E5-B91C-9339EA7BC473}">
      <dgm:prSet/>
      <dgm:spPr/>
      <dgm:t>
        <a:bodyPr/>
        <a:lstStyle/>
        <a:p>
          <a:endParaRPr lang="en-US"/>
        </a:p>
      </dgm:t>
    </dgm:pt>
    <dgm:pt modelId="{119D1AF3-AF16-475F-84CF-33758B90F385}">
      <dgm:prSet custT="1"/>
      <dgm:spPr/>
      <dgm:t>
        <a:bodyPr/>
        <a:lstStyle/>
        <a:p>
          <a:r>
            <a:rPr lang="en-US" sz="1400" dirty="0">
              <a:latin typeface="+mj-lt"/>
            </a:rPr>
            <a:t>Water</a:t>
          </a:r>
        </a:p>
      </dgm:t>
    </dgm:pt>
    <dgm:pt modelId="{DA5310DB-9A3A-4AC1-9AC8-C00CCC58CFA0}" type="parTrans" cxnId="{C9C2010A-A266-4353-9985-E5E1137856BF}">
      <dgm:prSet/>
      <dgm:spPr/>
      <dgm:t>
        <a:bodyPr/>
        <a:lstStyle/>
        <a:p>
          <a:endParaRPr lang="en-US"/>
        </a:p>
      </dgm:t>
    </dgm:pt>
    <dgm:pt modelId="{4EA6EB56-07D2-4B32-8EEC-0A322822AAA1}" type="sibTrans" cxnId="{C9C2010A-A266-4353-9985-E5E1137856BF}">
      <dgm:prSet/>
      <dgm:spPr/>
      <dgm:t>
        <a:bodyPr/>
        <a:lstStyle/>
        <a:p>
          <a:endParaRPr lang="en-US"/>
        </a:p>
      </dgm:t>
    </dgm:pt>
    <dgm:pt modelId="{3A264B3B-969F-49E7-A17A-F73D9EEF2E0F}" type="pres">
      <dgm:prSet presAssocID="{918BFEE4-E838-4D7D-BB70-A428A8CAF47C}" presName="Name0" presStyleCnt="0">
        <dgm:presLayoutVars>
          <dgm:dir/>
          <dgm:animLvl val="lvl"/>
          <dgm:resizeHandles val="exact"/>
        </dgm:presLayoutVars>
      </dgm:prSet>
      <dgm:spPr/>
    </dgm:pt>
    <dgm:pt modelId="{F390EC19-9DAB-4506-9211-39C05C1F7E64}" type="pres">
      <dgm:prSet presAssocID="{1AF17912-AD9A-40FE-ACA5-00A9376F928A}" presName="composite" presStyleCnt="0"/>
      <dgm:spPr/>
    </dgm:pt>
    <dgm:pt modelId="{709DC2FC-F323-48C9-9D20-DCF93B02FC41}" type="pres">
      <dgm:prSet presAssocID="{1AF17912-AD9A-40FE-ACA5-00A9376F928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C114440-A884-4033-A785-3D95F130FA5E}" type="pres">
      <dgm:prSet presAssocID="{1AF17912-AD9A-40FE-ACA5-00A9376F928A}" presName="desTx" presStyleLbl="alignAccFollowNode1" presStyleIdx="0" presStyleCnt="5">
        <dgm:presLayoutVars>
          <dgm:bulletEnabled val="1"/>
        </dgm:presLayoutVars>
      </dgm:prSet>
      <dgm:spPr/>
    </dgm:pt>
    <dgm:pt modelId="{24D8FC6E-5956-49E5-A0BD-B55A3D573DE0}" type="pres">
      <dgm:prSet presAssocID="{AD86FCAC-2DE8-4807-B9AA-2B97F8CFD770}" presName="space" presStyleCnt="0"/>
      <dgm:spPr/>
    </dgm:pt>
    <dgm:pt modelId="{BEDD0ADC-90F7-457A-99B5-DB72F3FF018B}" type="pres">
      <dgm:prSet presAssocID="{D2E808DA-BAED-4BE0-8FF2-7A98EF1A6916}" presName="composite" presStyleCnt="0"/>
      <dgm:spPr/>
    </dgm:pt>
    <dgm:pt modelId="{789623CC-1F48-4C30-9BCB-3F89630323FF}" type="pres">
      <dgm:prSet presAssocID="{D2E808DA-BAED-4BE0-8FF2-7A98EF1A691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C133466-8436-446F-BB7D-33DE5EB8745C}" type="pres">
      <dgm:prSet presAssocID="{D2E808DA-BAED-4BE0-8FF2-7A98EF1A6916}" presName="desTx" presStyleLbl="alignAccFollowNode1" presStyleIdx="1" presStyleCnt="5">
        <dgm:presLayoutVars>
          <dgm:bulletEnabled val="1"/>
        </dgm:presLayoutVars>
      </dgm:prSet>
      <dgm:spPr/>
    </dgm:pt>
    <dgm:pt modelId="{7DBE6A1E-4311-4B5E-95B4-824D64DBDEFB}" type="pres">
      <dgm:prSet presAssocID="{738FB660-20F1-4456-9971-1D54382CF037}" presName="space" presStyleCnt="0"/>
      <dgm:spPr/>
    </dgm:pt>
    <dgm:pt modelId="{19D47070-7491-496F-A358-7B8594E8A474}" type="pres">
      <dgm:prSet presAssocID="{EE88DF5F-D01C-41B7-9A08-3CC5C10F3114}" presName="composite" presStyleCnt="0"/>
      <dgm:spPr/>
    </dgm:pt>
    <dgm:pt modelId="{F4C18800-C29A-4D6E-A59C-6D600EA36096}" type="pres">
      <dgm:prSet presAssocID="{EE88DF5F-D01C-41B7-9A08-3CC5C10F311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1A5ABAF4-B58A-4B45-BEEB-67719DFD5344}" type="pres">
      <dgm:prSet presAssocID="{EE88DF5F-D01C-41B7-9A08-3CC5C10F3114}" presName="desTx" presStyleLbl="alignAccFollowNode1" presStyleIdx="2" presStyleCnt="5">
        <dgm:presLayoutVars>
          <dgm:bulletEnabled val="1"/>
        </dgm:presLayoutVars>
      </dgm:prSet>
      <dgm:spPr/>
    </dgm:pt>
    <dgm:pt modelId="{B68E9773-E778-4E46-B1C2-54093B4B6E5C}" type="pres">
      <dgm:prSet presAssocID="{2C3B9DA0-DBEE-413F-A249-2BF2147A6D58}" presName="space" presStyleCnt="0"/>
      <dgm:spPr/>
    </dgm:pt>
    <dgm:pt modelId="{4A47B38B-C774-4E95-A0CB-C3D415AE6554}" type="pres">
      <dgm:prSet presAssocID="{0157DDAE-7D98-47A9-B400-0014CCC594E0}" presName="composite" presStyleCnt="0"/>
      <dgm:spPr/>
    </dgm:pt>
    <dgm:pt modelId="{88D9AFB0-19C0-4EBE-8CD2-48E94FF6C618}" type="pres">
      <dgm:prSet presAssocID="{0157DDAE-7D98-47A9-B400-0014CCC594E0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17C0EBA-8AE7-430D-BCDF-1624EA2C6347}" type="pres">
      <dgm:prSet presAssocID="{0157DDAE-7D98-47A9-B400-0014CCC594E0}" presName="desTx" presStyleLbl="alignAccFollowNode1" presStyleIdx="3" presStyleCnt="5">
        <dgm:presLayoutVars>
          <dgm:bulletEnabled val="1"/>
        </dgm:presLayoutVars>
      </dgm:prSet>
      <dgm:spPr/>
    </dgm:pt>
    <dgm:pt modelId="{E75ECAD1-1CCF-4B41-A960-5050E1F2D8A5}" type="pres">
      <dgm:prSet presAssocID="{702BB2A8-6755-4923-A16D-28F8A8036AEC}" presName="space" presStyleCnt="0"/>
      <dgm:spPr/>
    </dgm:pt>
    <dgm:pt modelId="{88A1EF17-CE54-4473-B8E0-AF9B70ACC19E}" type="pres">
      <dgm:prSet presAssocID="{9085A533-307D-4940-901B-7F51A23239F0}" presName="composite" presStyleCnt="0"/>
      <dgm:spPr/>
    </dgm:pt>
    <dgm:pt modelId="{DACD883F-8F68-48E0-8E71-248099953424}" type="pres">
      <dgm:prSet presAssocID="{9085A533-307D-4940-901B-7F51A23239F0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26A6C17-96D6-4042-916C-CFFEAFAF4054}" type="pres">
      <dgm:prSet presAssocID="{9085A533-307D-4940-901B-7F51A23239F0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E0E36601-F7F6-440D-8B5C-271229C0CE16}" srcId="{D2E808DA-BAED-4BE0-8FF2-7A98EF1A6916}" destId="{EB35D841-3477-42F6-9120-81179058BD98}" srcOrd="2" destOrd="0" parTransId="{5A40F35E-CB89-4696-B236-950019B94B0B}" sibTransId="{AC157C50-CC72-4120-9567-1F9A0B336EE9}"/>
    <dgm:cxn modelId="{13A81709-743E-4ACE-BB8F-527B3ECE251D}" srcId="{918BFEE4-E838-4D7D-BB70-A428A8CAF47C}" destId="{0157DDAE-7D98-47A9-B400-0014CCC594E0}" srcOrd="3" destOrd="0" parTransId="{B309943E-A267-415D-A9D3-EB160EB51646}" sibTransId="{702BB2A8-6755-4923-A16D-28F8A8036AEC}"/>
    <dgm:cxn modelId="{C9C2010A-A266-4353-9985-E5E1137856BF}" srcId="{0157DDAE-7D98-47A9-B400-0014CCC594E0}" destId="{119D1AF3-AF16-475F-84CF-33758B90F385}" srcOrd="3" destOrd="0" parTransId="{DA5310DB-9A3A-4AC1-9AC8-C00CCC58CFA0}" sibTransId="{4EA6EB56-07D2-4B32-8EEC-0A322822AAA1}"/>
    <dgm:cxn modelId="{5885CA16-4471-46B7-8E0B-BC482594A637}" type="presOf" srcId="{918BFEE4-E838-4D7D-BB70-A428A8CAF47C}" destId="{3A264B3B-969F-49E7-A17A-F73D9EEF2E0F}" srcOrd="0" destOrd="0" presId="urn:microsoft.com/office/officeart/2005/8/layout/hList1"/>
    <dgm:cxn modelId="{7A18231B-1F7D-410F-B6BF-9F6A0BB3B609}" srcId="{9085A533-307D-4940-901B-7F51A23239F0}" destId="{8035193D-FAC1-4D03-8E0E-8EABB5914F6E}" srcOrd="0" destOrd="0" parTransId="{0BA8BFA9-67A7-41D0-A121-17930288677E}" sibTransId="{530E37BE-FEEC-4BDB-82CF-645E7AF7FD4C}"/>
    <dgm:cxn modelId="{86C3B920-4513-4146-8312-8B98A5801F0B}" type="presOf" srcId="{E63F5996-0B74-4160-A92E-326E1CB2A45E}" destId="{417C0EBA-8AE7-430D-BCDF-1624EA2C6347}" srcOrd="0" destOrd="1" presId="urn:microsoft.com/office/officeart/2005/8/layout/hList1"/>
    <dgm:cxn modelId="{F997F022-E174-4026-B376-BFD129CDFBF0}" type="presOf" srcId="{5264B74B-3B95-4683-AA94-B857DAEC1A6B}" destId="{1A5ABAF4-B58A-4B45-BEEB-67719DFD5344}" srcOrd="0" destOrd="1" presId="urn:microsoft.com/office/officeart/2005/8/layout/hList1"/>
    <dgm:cxn modelId="{350FDD23-E918-48EE-8E90-511020BA09CD}" type="presOf" srcId="{7781A871-7741-4E44-947E-241A4170C0FB}" destId="{6C114440-A884-4033-A785-3D95F130FA5E}" srcOrd="0" destOrd="0" presId="urn:microsoft.com/office/officeart/2005/8/layout/hList1"/>
    <dgm:cxn modelId="{37091425-8DBE-45CA-9273-60A42422EA17}" type="presOf" srcId="{EE88DF5F-D01C-41B7-9A08-3CC5C10F3114}" destId="{F4C18800-C29A-4D6E-A59C-6D600EA36096}" srcOrd="0" destOrd="0" presId="urn:microsoft.com/office/officeart/2005/8/layout/hList1"/>
    <dgm:cxn modelId="{D4E0ED35-0559-4C05-B59A-908C68E952C0}" type="presOf" srcId="{EB35D841-3477-42F6-9120-81179058BD98}" destId="{EC133466-8436-446F-BB7D-33DE5EB8745C}" srcOrd="0" destOrd="2" presId="urn:microsoft.com/office/officeart/2005/8/layout/hList1"/>
    <dgm:cxn modelId="{4FD9B33A-13E7-4501-BF32-B8E449E5E7A3}" type="presOf" srcId="{5C21A11E-2FF8-4FFB-B89D-BB9CC5028C7A}" destId="{6C114440-A884-4033-A785-3D95F130FA5E}" srcOrd="0" destOrd="2" presId="urn:microsoft.com/office/officeart/2005/8/layout/hList1"/>
    <dgm:cxn modelId="{958A403B-5BF3-4533-A051-7981BA54187E}" type="presOf" srcId="{9085A533-307D-4940-901B-7F51A23239F0}" destId="{DACD883F-8F68-48E0-8E71-248099953424}" srcOrd="0" destOrd="0" presId="urn:microsoft.com/office/officeart/2005/8/layout/hList1"/>
    <dgm:cxn modelId="{E706763F-F785-429B-A7E5-A2EBE633FB9D}" type="presOf" srcId="{0873A49C-14C5-4347-B8DC-7C49844FF6CB}" destId="{417C0EBA-8AE7-430D-BCDF-1624EA2C6347}" srcOrd="0" destOrd="4" presId="urn:microsoft.com/office/officeart/2005/8/layout/hList1"/>
    <dgm:cxn modelId="{F2033040-C44B-48B7-A3A8-2119E95FEE49}" srcId="{918BFEE4-E838-4D7D-BB70-A428A8CAF47C}" destId="{1AF17912-AD9A-40FE-ACA5-00A9376F928A}" srcOrd="0" destOrd="0" parTransId="{767BB9D4-9B93-4029-86EB-05BDDDEF40D7}" sibTransId="{AD86FCAC-2DE8-4807-B9AA-2B97F8CFD770}"/>
    <dgm:cxn modelId="{BE811E5F-7CFA-4F6C-BA34-0B169304EE62}" type="presOf" srcId="{1AF17912-AD9A-40FE-ACA5-00A9376F928A}" destId="{709DC2FC-F323-48C9-9D20-DCF93B02FC41}" srcOrd="0" destOrd="0" presId="urn:microsoft.com/office/officeart/2005/8/layout/hList1"/>
    <dgm:cxn modelId="{F6C45642-1A1E-411B-B15E-15500FCCB4E2}" srcId="{D2E808DA-BAED-4BE0-8FF2-7A98EF1A6916}" destId="{D654398A-239C-4AD7-A6AE-6F3E38759958}" srcOrd="0" destOrd="0" parTransId="{850C4504-F49C-41A1-AF3E-753EC2FD044B}" sibTransId="{62FAFAEC-A98D-4E4D-9C20-406E898EBDDA}"/>
    <dgm:cxn modelId="{EFDE9F62-914D-4401-A8D7-41FC0D869FB4}" srcId="{EE88DF5F-D01C-41B7-9A08-3CC5C10F3114}" destId="{44820A76-1967-47DE-A016-87D758ABB527}" srcOrd="2" destOrd="0" parTransId="{079C4882-8D61-4840-A2DE-C4856A3EF20C}" sibTransId="{A3DAF7B3-B19D-4840-A2F1-7DB396914188}"/>
    <dgm:cxn modelId="{1C32AA43-59FA-454F-B6C3-B30461A53054}" srcId="{918BFEE4-E838-4D7D-BB70-A428A8CAF47C}" destId="{9085A533-307D-4940-901B-7F51A23239F0}" srcOrd="4" destOrd="0" parTransId="{FC7DF4F7-7BDD-404B-9BD1-0BBDC9A14C01}" sibTransId="{9993BDE2-1DE9-4B4A-B1A2-475C51D85359}"/>
    <dgm:cxn modelId="{8E723547-FD4C-47AE-8FB7-E3EB5509B354}" srcId="{1AF17912-AD9A-40FE-ACA5-00A9376F928A}" destId="{4FB135EE-AAB7-4EDE-95F5-112267D30BDD}" srcOrd="1" destOrd="0" parTransId="{27014D27-A8E3-4227-92FB-039828D76DB8}" sibTransId="{6017EC41-8A5C-4BD0-B047-73048E4924F2}"/>
    <dgm:cxn modelId="{3BCA5067-8BBE-4F39-B777-26973E2BDCE1}" type="presOf" srcId="{44820A76-1967-47DE-A016-87D758ABB527}" destId="{1A5ABAF4-B58A-4B45-BEEB-67719DFD5344}" srcOrd="0" destOrd="2" presId="urn:microsoft.com/office/officeart/2005/8/layout/hList1"/>
    <dgm:cxn modelId="{F2957767-CEA1-4D1A-926B-6BE614C2CECC}" srcId="{0157DDAE-7D98-47A9-B400-0014CCC594E0}" destId="{0873A49C-14C5-4347-B8DC-7C49844FF6CB}" srcOrd="4" destOrd="0" parTransId="{98BE3282-71A3-4E0D-A549-C7B4430A7B51}" sibTransId="{77EF4D0F-F0CE-47B0-A698-D6AC6D72E708}"/>
    <dgm:cxn modelId="{9202A06E-73DB-47E5-B91C-9339EA7BC473}" srcId="{0157DDAE-7D98-47A9-B400-0014CCC594E0}" destId="{E614A05B-4472-46AC-9A98-206E494E9B28}" srcOrd="2" destOrd="0" parTransId="{A0BE6CD9-E742-4868-8E5E-5037FE80940C}" sibTransId="{E98A49DB-0918-4269-87F6-1734725E0A30}"/>
    <dgm:cxn modelId="{56667452-EF58-47CD-B6B0-F15943CC8E63}" srcId="{1AF17912-AD9A-40FE-ACA5-00A9376F928A}" destId="{5C21A11E-2FF8-4FFB-B89D-BB9CC5028C7A}" srcOrd="2" destOrd="0" parTransId="{B0C71309-25E4-4B60-AC5B-5A3A2EDABB74}" sibTransId="{C6B9C812-D19D-4A83-A367-26B10470A2C7}"/>
    <dgm:cxn modelId="{6C3FE173-BEF1-49BF-97C5-63F0F5EB9A26}" srcId="{D2E808DA-BAED-4BE0-8FF2-7A98EF1A6916}" destId="{FCA5EC62-F959-4C3E-8911-78E917AAC8DF}" srcOrd="1" destOrd="0" parTransId="{91110023-E8AF-4AB7-820B-06372CE7ABDA}" sibTransId="{19CD8AAF-7E82-4605-BB1E-F98D490E496E}"/>
    <dgm:cxn modelId="{C660EB53-2534-4FB8-8601-B4C7E1F61137}" srcId="{EE88DF5F-D01C-41B7-9A08-3CC5C10F3114}" destId="{5264B74B-3B95-4683-AA94-B857DAEC1A6B}" srcOrd="1" destOrd="0" parTransId="{53D636DC-0871-43E2-AEDC-C8AB04A6C875}" sibTransId="{9E9B09DE-4139-4373-A3A1-19EDDB62BD4C}"/>
    <dgm:cxn modelId="{97084158-0565-440B-8814-DBA782DD8536}" type="presOf" srcId="{D654398A-239C-4AD7-A6AE-6F3E38759958}" destId="{EC133466-8436-446F-BB7D-33DE5EB8745C}" srcOrd="0" destOrd="0" presId="urn:microsoft.com/office/officeart/2005/8/layout/hList1"/>
    <dgm:cxn modelId="{F3F3B57A-4416-456D-BE24-668AA3EC7E75}" type="presOf" srcId="{E614A05B-4472-46AC-9A98-206E494E9B28}" destId="{417C0EBA-8AE7-430D-BCDF-1624EA2C6347}" srcOrd="0" destOrd="2" presId="urn:microsoft.com/office/officeart/2005/8/layout/hList1"/>
    <dgm:cxn modelId="{517AFC83-8C3F-45B0-8894-4CB14CC32442}" type="presOf" srcId="{0157DDAE-7D98-47A9-B400-0014CCC594E0}" destId="{88D9AFB0-19C0-4EBE-8CD2-48E94FF6C618}" srcOrd="0" destOrd="0" presId="urn:microsoft.com/office/officeart/2005/8/layout/hList1"/>
    <dgm:cxn modelId="{374D538A-B26A-4405-BAC9-DF8D90FB1DF7}" srcId="{0157DDAE-7D98-47A9-B400-0014CCC594E0}" destId="{40D0CE4F-EA3F-4C01-8D3E-07807DB50B2D}" srcOrd="0" destOrd="0" parTransId="{A73B7E70-867D-4921-8408-1D2EADDFD896}" sibTransId="{F88A4D77-C9D6-4E9E-A5F5-B9BB53F54AA8}"/>
    <dgm:cxn modelId="{2638019A-F319-4534-AF4E-D65D86CC269F}" srcId="{1AF17912-AD9A-40FE-ACA5-00A9376F928A}" destId="{7781A871-7741-4E44-947E-241A4170C0FB}" srcOrd="0" destOrd="0" parTransId="{E73BE92F-ED0C-4729-8377-A3457E9F9641}" sibTransId="{AFDABD8D-C550-429C-AFF5-DE47803D21B7}"/>
    <dgm:cxn modelId="{97AA26B2-8DB4-447E-92C9-6571A02A11C3}" type="presOf" srcId="{11C53419-4CA2-4A89-8FA9-B095C9F352CB}" destId="{1A5ABAF4-B58A-4B45-BEEB-67719DFD5344}" srcOrd="0" destOrd="0" presId="urn:microsoft.com/office/officeart/2005/8/layout/hList1"/>
    <dgm:cxn modelId="{B1D2C9B5-E553-4263-9545-9FCF7A4D2F81}" srcId="{918BFEE4-E838-4D7D-BB70-A428A8CAF47C}" destId="{EE88DF5F-D01C-41B7-9A08-3CC5C10F3114}" srcOrd="2" destOrd="0" parTransId="{1C1B6963-E088-4236-9D13-AEAF093F09BA}" sibTransId="{2C3B9DA0-DBEE-413F-A249-2BF2147A6D58}"/>
    <dgm:cxn modelId="{164094C1-9E74-4303-91AF-F51AF547815C}" type="presOf" srcId="{119D1AF3-AF16-475F-84CF-33758B90F385}" destId="{417C0EBA-8AE7-430D-BCDF-1624EA2C6347}" srcOrd="0" destOrd="3" presId="urn:microsoft.com/office/officeart/2005/8/layout/hList1"/>
    <dgm:cxn modelId="{B2C6F9DD-E7E1-446E-A2DE-E4832446ECD4}" type="presOf" srcId="{4FB135EE-AAB7-4EDE-95F5-112267D30BDD}" destId="{6C114440-A884-4033-A785-3D95F130FA5E}" srcOrd="0" destOrd="1" presId="urn:microsoft.com/office/officeart/2005/8/layout/hList1"/>
    <dgm:cxn modelId="{84F960DE-5D8E-47CB-AF8B-DD0CC032A501}" type="presOf" srcId="{D2E808DA-BAED-4BE0-8FF2-7A98EF1A6916}" destId="{789623CC-1F48-4C30-9BCB-3F89630323FF}" srcOrd="0" destOrd="0" presId="urn:microsoft.com/office/officeart/2005/8/layout/hList1"/>
    <dgm:cxn modelId="{991314E0-177D-4A7E-AA7D-43F97046D54B}" srcId="{0157DDAE-7D98-47A9-B400-0014CCC594E0}" destId="{E63F5996-0B74-4160-A92E-326E1CB2A45E}" srcOrd="1" destOrd="0" parTransId="{D4C2463A-6EC4-4E21-9E9F-CCC753677AF3}" sibTransId="{A9168FD0-1ECA-4AAC-8A1E-34A1373ED108}"/>
    <dgm:cxn modelId="{E2C978E1-5F92-4C8A-A5EC-24FA9D6C6E14}" srcId="{EE88DF5F-D01C-41B7-9A08-3CC5C10F3114}" destId="{11C53419-4CA2-4A89-8FA9-B095C9F352CB}" srcOrd="0" destOrd="0" parTransId="{63692847-71E3-49A3-85C6-B8D8D43D150F}" sibTransId="{18F23ED1-2BA8-41FB-9F1F-E568FD1AC248}"/>
    <dgm:cxn modelId="{828E42E8-DAC5-49B3-9A11-52F611FAF7D3}" type="presOf" srcId="{40D0CE4F-EA3F-4C01-8D3E-07807DB50B2D}" destId="{417C0EBA-8AE7-430D-BCDF-1624EA2C6347}" srcOrd="0" destOrd="0" presId="urn:microsoft.com/office/officeart/2005/8/layout/hList1"/>
    <dgm:cxn modelId="{7A6017EB-01BE-4F57-93B4-14D64DF6ABA9}" srcId="{918BFEE4-E838-4D7D-BB70-A428A8CAF47C}" destId="{D2E808DA-BAED-4BE0-8FF2-7A98EF1A6916}" srcOrd="1" destOrd="0" parTransId="{1CF54280-FD3D-4AD5-9C81-01EE301771C8}" sibTransId="{738FB660-20F1-4456-9971-1D54382CF037}"/>
    <dgm:cxn modelId="{A28BEDED-EF52-4F25-8C79-EB653A6CEEDB}" type="presOf" srcId="{FCA5EC62-F959-4C3E-8911-78E917AAC8DF}" destId="{EC133466-8436-446F-BB7D-33DE5EB8745C}" srcOrd="0" destOrd="1" presId="urn:microsoft.com/office/officeart/2005/8/layout/hList1"/>
    <dgm:cxn modelId="{8EC5F0EE-1045-4D5A-97AB-EA6BF02DB869}" type="presOf" srcId="{8035193D-FAC1-4D03-8E0E-8EABB5914F6E}" destId="{B26A6C17-96D6-4042-916C-CFFEAFAF4054}" srcOrd="0" destOrd="0" presId="urn:microsoft.com/office/officeart/2005/8/layout/hList1"/>
    <dgm:cxn modelId="{AFFD45FF-73E1-4761-BEDC-2C7D1EFBCD95}" type="presParOf" srcId="{3A264B3B-969F-49E7-A17A-F73D9EEF2E0F}" destId="{F390EC19-9DAB-4506-9211-39C05C1F7E64}" srcOrd="0" destOrd="0" presId="urn:microsoft.com/office/officeart/2005/8/layout/hList1"/>
    <dgm:cxn modelId="{483C514D-93DA-4FA3-8D68-6136C7FA9149}" type="presParOf" srcId="{F390EC19-9DAB-4506-9211-39C05C1F7E64}" destId="{709DC2FC-F323-48C9-9D20-DCF93B02FC41}" srcOrd="0" destOrd="0" presId="urn:microsoft.com/office/officeart/2005/8/layout/hList1"/>
    <dgm:cxn modelId="{02238E01-35A9-4283-85FD-9E9DA5708720}" type="presParOf" srcId="{F390EC19-9DAB-4506-9211-39C05C1F7E64}" destId="{6C114440-A884-4033-A785-3D95F130FA5E}" srcOrd="1" destOrd="0" presId="urn:microsoft.com/office/officeart/2005/8/layout/hList1"/>
    <dgm:cxn modelId="{069FF4E7-75FD-4198-B345-63AF500AE4E7}" type="presParOf" srcId="{3A264B3B-969F-49E7-A17A-F73D9EEF2E0F}" destId="{24D8FC6E-5956-49E5-A0BD-B55A3D573DE0}" srcOrd="1" destOrd="0" presId="urn:microsoft.com/office/officeart/2005/8/layout/hList1"/>
    <dgm:cxn modelId="{AA443287-88B6-46A3-9CFF-D77C92A6A60C}" type="presParOf" srcId="{3A264B3B-969F-49E7-A17A-F73D9EEF2E0F}" destId="{BEDD0ADC-90F7-457A-99B5-DB72F3FF018B}" srcOrd="2" destOrd="0" presId="urn:microsoft.com/office/officeart/2005/8/layout/hList1"/>
    <dgm:cxn modelId="{9C675C6B-4150-4018-9E75-2DB935BE8AFF}" type="presParOf" srcId="{BEDD0ADC-90F7-457A-99B5-DB72F3FF018B}" destId="{789623CC-1F48-4C30-9BCB-3F89630323FF}" srcOrd="0" destOrd="0" presId="urn:microsoft.com/office/officeart/2005/8/layout/hList1"/>
    <dgm:cxn modelId="{99093ADB-B3FF-4137-8753-F9B3D5B02AB1}" type="presParOf" srcId="{BEDD0ADC-90F7-457A-99B5-DB72F3FF018B}" destId="{EC133466-8436-446F-BB7D-33DE5EB8745C}" srcOrd="1" destOrd="0" presId="urn:microsoft.com/office/officeart/2005/8/layout/hList1"/>
    <dgm:cxn modelId="{AD1E2576-B35C-4137-A5B0-7E0E4093D814}" type="presParOf" srcId="{3A264B3B-969F-49E7-A17A-F73D9EEF2E0F}" destId="{7DBE6A1E-4311-4B5E-95B4-824D64DBDEFB}" srcOrd="3" destOrd="0" presId="urn:microsoft.com/office/officeart/2005/8/layout/hList1"/>
    <dgm:cxn modelId="{3D737274-1002-4DD3-9388-EE6DF9FB16A5}" type="presParOf" srcId="{3A264B3B-969F-49E7-A17A-F73D9EEF2E0F}" destId="{19D47070-7491-496F-A358-7B8594E8A474}" srcOrd="4" destOrd="0" presId="urn:microsoft.com/office/officeart/2005/8/layout/hList1"/>
    <dgm:cxn modelId="{881B1432-5120-42F7-AD17-45049CC7E5E1}" type="presParOf" srcId="{19D47070-7491-496F-A358-7B8594E8A474}" destId="{F4C18800-C29A-4D6E-A59C-6D600EA36096}" srcOrd="0" destOrd="0" presId="urn:microsoft.com/office/officeart/2005/8/layout/hList1"/>
    <dgm:cxn modelId="{7AF9F49D-0FD4-4467-B2FD-4F74FD8989C2}" type="presParOf" srcId="{19D47070-7491-496F-A358-7B8594E8A474}" destId="{1A5ABAF4-B58A-4B45-BEEB-67719DFD5344}" srcOrd="1" destOrd="0" presId="urn:microsoft.com/office/officeart/2005/8/layout/hList1"/>
    <dgm:cxn modelId="{8DADF81F-1B3C-410E-9C94-9B1230523689}" type="presParOf" srcId="{3A264B3B-969F-49E7-A17A-F73D9EEF2E0F}" destId="{B68E9773-E778-4E46-B1C2-54093B4B6E5C}" srcOrd="5" destOrd="0" presId="urn:microsoft.com/office/officeart/2005/8/layout/hList1"/>
    <dgm:cxn modelId="{38DEA46E-E907-4711-B7AF-36B86C9CD0F7}" type="presParOf" srcId="{3A264B3B-969F-49E7-A17A-F73D9EEF2E0F}" destId="{4A47B38B-C774-4E95-A0CB-C3D415AE6554}" srcOrd="6" destOrd="0" presId="urn:microsoft.com/office/officeart/2005/8/layout/hList1"/>
    <dgm:cxn modelId="{1B00FC62-BD9D-4256-925A-D6DF6AAD4D91}" type="presParOf" srcId="{4A47B38B-C774-4E95-A0CB-C3D415AE6554}" destId="{88D9AFB0-19C0-4EBE-8CD2-48E94FF6C618}" srcOrd="0" destOrd="0" presId="urn:microsoft.com/office/officeart/2005/8/layout/hList1"/>
    <dgm:cxn modelId="{EA07165C-86DB-4114-98C0-189BF254D290}" type="presParOf" srcId="{4A47B38B-C774-4E95-A0CB-C3D415AE6554}" destId="{417C0EBA-8AE7-430D-BCDF-1624EA2C6347}" srcOrd="1" destOrd="0" presId="urn:microsoft.com/office/officeart/2005/8/layout/hList1"/>
    <dgm:cxn modelId="{5CA64139-30F1-4D6F-A393-8F773F02E5C6}" type="presParOf" srcId="{3A264B3B-969F-49E7-A17A-F73D9EEF2E0F}" destId="{E75ECAD1-1CCF-4B41-A960-5050E1F2D8A5}" srcOrd="7" destOrd="0" presId="urn:microsoft.com/office/officeart/2005/8/layout/hList1"/>
    <dgm:cxn modelId="{A2A209C2-D008-465D-8FAC-416DFB466133}" type="presParOf" srcId="{3A264B3B-969F-49E7-A17A-F73D9EEF2E0F}" destId="{88A1EF17-CE54-4473-B8E0-AF9B70ACC19E}" srcOrd="8" destOrd="0" presId="urn:microsoft.com/office/officeart/2005/8/layout/hList1"/>
    <dgm:cxn modelId="{C1124D27-B1C6-4B95-9E8D-86447A4107D5}" type="presParOf" srcId="{88A1EF17-CE54-4473-B8E0-AF9B70ACC19E}" destId="{DACD883F-8F68-48E0-8E71-248099953424}" srcOrd="0" destOrd="0" presId="urn:microsoft.com/office/officeart/2005/8/layout/hList1"/>
    <dgm:cxn modelId="{CDC2EB01-6E4E-4537-9F3A-284F84F9DC1D}" type="presParOf" srcId="{88A1EF17-CE54-4473-B8E0-AF9B70ACC19E}" destId="{B26A6C17-96D6-4042-916C-CFFEAFAF4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4BEE5F-DC49-46A3-B8F4-F9F83EA0DB1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88F0958-2E45-47A3-811F-12923E806D39}">
      <dgm:prSet phldrT="[Text]" custT="1"/>
      <dgm:spPr/>
      <dgm:t>
        <a:bodyPr/>
        <a:lstStyle/>
        <a:p>
          <a:r>
            <a:rPr lang="en-US" sz="1500" b="1" dirty="0">
              <a:latin typeface="+mj-lt"/>
            </a:rPr>
            <a:t>Probation Department</a:t>
          </a:r>
        </a:p>
        <a:p>
          <a:r>
            <a:rPr lang="en-US" sz="1500" b="1" dirty="0">
              <a:latin typeface="+mj-lt"/>
            </a:rPr>
            <a:t>$453.6M</a:t>
          </a:r>
        </a:p>
      </dgm:t>
    </dgm:pt>
    <dgm:pt modelId="{DA3A0760-C476-44D7-B637-5D63B1C8897F}" type="parTrans" cxnId="{0E0ED20A-1EDB-49EA-A6E1-2D401F4730F5}">
      <dgm:prSet/>
      <dgm:spPr/>
      <dgm:t>
        <a:bodyPr/>
        <a:lstStyle/>
        <a:p>
          <a:endParaRPr lang="en-US"/>
        </a:p>
      </dgm:t>
    </dgm:pt>
    <dgm:pt modelId="{D9E7070C-D6BE-4971-A286-20E3971D5E26}" type="sibTrans" cxnId="{0E0ED20A-1EDB-49EA-A6E1-2D401F4730F5}">
      <dgm:prSet/>
      <dgm:spPr/>
      <dgm:t>
        <a:bodyPr/>
        <a:lstStyle/>
        <a:p>
          <a:endParaRPr lang="en-US"/>
        </a:p>
      </dgm:t>
    </dgm:pt>
    <dgm:pt modelId="{79FADCF4-955F-4C29-90A0-7D52956B61C2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Juvenile Institutions Services</a:t>
          </a:r>
        </a:p>
        <a:p>
          <a:r>
            <a:rPr lang="en-US" sz="1200" b="0" dirty="0">
              <a:latin typeface="+mj-lt"/>
            </a:rPr>
            <a:t>$377.9M</a:t>
          </a:r>
        </a:p>
      </dgm:t>
    </dgm:pt>
    <dgm:pt modelId="{B2B5D580-ABAB-4052-8061-A97A911A74C6}" type="sibTrans" cxnId="{D382B0FB-7847-4082-B189-503350F8AF0A}">
      <dgm:prSet/>
      <dgm:spPr/>
      <dgm:t>
        <a:bodyPr/>
        <a:lstStyle/>
        <a:p>
          <a:endParaRPr lang="en-US"/>
        </a:p>
      </dgm:t>
    </dgm:pt>
    <dgm:pt modelId="{D76FE162-53FD-4970-9309-84510E4B9513}" type="parTrans" cxnId="{D382B0FB-7847-4082-B189-503350F8AF0A}">
      <dgm:prSet/>
      <dgm:spPr/>
      <dgm:t>
        <a:bodyPr/>
        <a:lstStyle/>
        <a:p>
          <a:endParaRPr lang="en-US"/>
        </a:p>
      </dgm:t>
    </dgm:pt>
    <dgm:pt modelId="{23FFC601-A1C3-4B9F-8B86-0E4352D1EC6E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Care of Juvenile Court Wards</a:t>
          </a:r>
        </a:p>
        <a:p>
          <a:r>
            <a:rPr lang="en-US" sz="1200" b="0" dirty="0">
              <a:latin typeface="+mj-lt"/>
            </a:rPr>
            <a:t>$2.89M</a:t>
          </a:r>
        </a:p>
      </dgm:t>
    </dgm:pt>
    <dgm:pt modelId="{7E5A552B-2EF4-456A-8146-D22846D03F30}" type="parTrans" cxnId="{D7DB15F8-ED5A-4E39-9BD8-FE82F21B2BF5}">
      <dgm:prSet/>
      <dgm:spPr/>
      <dgm:t>
        <a:bodyPr/>
        <a:lstStyle/>
        <a:p>
          <a:endParaRPr lang="en-US"/>
        </a:p>
      </dgm:t>
    </dgm:pt>
    <dgm:pt modelId="{D238F1B1-65BD-4C2C-BCCD-14B4775BB15F}" type="sibTrans" cxnId="{D7DB15F8-ED5A-4E39-9BD8-FE82F21B2BF5}">
      <dgm:prSet/>
      <dgm:spPr/>
      <dgm:t>
        <a:bodyPr/>
        <a:lstStyle/>
        <a:p>
          <a:endParaRPr lang="en-US"/>
        </a:p>
      </dgm:t>
    </dgm:pt>
    <dgm:pt modelId="{D834E52A-C349-4AED-B90D-11FBA3248C12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Support Services for Institutions</a:t>
          </a:r>
        </a:p>
        <a:p>
          <a:r>
            <a:rPr lang="en-US" sz="1200" b="0" dirty="0">
              <a:latin typeface="+mj-lt"/>
            </a:rPr>
            <a:t>$72.3M</a:t>
          </a:r>
        </a:p>
      </dgm:t>
    </dgm:pt>
    <dgm:pt modelId="{3A656FE6-7D74-4F26-8C96-C2804C539869}" type="parTrans" cxnId="{AA8CDC2A-127B-4459-BBFE-323AA08330E6}">
      <dgm:prSet/>
      <dgm:spPr/>
      <dgm:t>
        <a:bodyPr/>
        <a:lstStyle/>
        <a:p>
          <a:endParaRPr lang="en-US"/>
        </a:p>
      </dgm:t>
    </dgm:pt>
    <dgm:pt modelId="{7FDE06D9-4A22-4A99-ABB9-BD3142703266}" type="sibTrans" cxnId="{AA8CDC2A-127B-4459-BBFE-323AA08330E6}">
      <dgm:prSet/>
      <dgm:spPr/>
      <dgm:t>
        <a:bodyPr/>
        <a:lstStyle/>
        <a:p>
          <a:endParaRPr lang="en-US"/>
        </a:p>
      </dgm:t>
    </dgm:pt>
    <dgm:pt modelId="{568B1F3F-A58C-4ECB-95FB-CA919724F611}">
      <dgm:prSet custT="1"/>
      <dgm:spPr/>
      <dgm:t>
        <a:bodyPr/>
        <a:lstStyle/>
        <a:p>
          <a:r>
            <a:rPr lang="en-US" sz="1200" dirty="0">
              <a:latin typeface="+mj-lt"/>
            </a:rPr>
            <a:t>Support Services for Court Wards</a:t>
          </a:r>
        </a:p>
        <a:p>
          <a:r>
            <a:rPr lang="en-US" sz="1200" dirty="0">
              <a:latin typeface="+mj-lt"/>
            </a:rPr>
            <a:t>$554K</a:t>
          </a:r>
        </a:p>
      </dgm:t>
    </dgm:pt>
    <dgm:pt modelId="{7699B9CA-2C0A-41B8-9CB0-AFAB6EC4B8ED}" type="parTrans" cxnId="{96732209-08D4-4BE9-B438-42632B030A13}">
      <dgm:prSet/>
      <dgm:spPr/>
      <dgm:t>
        <a:bodyPr/>
        <a:lstStyle/>
        <a:p>
          <a:endParaRPr lang="en-US"/>
        </a:p>
      </dgm:t>
    </dgm:pt>
    <dgm:pt modelId="{051D1A9F-C915-481F-B627-FDF266D20905}" type="sibTrans" cxnId="{96732209-08D4-4BE9-B438-42632B030A13}">
      <dgm:prSet/>
      <dgm:spPr/>
      <dgm:t>
        <a:bodyPr/>
        <a:lstStyle/>
        <a:p>
          <a:endParaRPr lang="en-US"/>
        </a:p>
      </dgm:t>
    </dgm:pt>
    <dgm:pt modelId="{37F445E7-9E64-48AA-8538-A1788DCEF686}" type="pres">
      <dgm:prSet presAssocID="{904BEE5F-DC49-46A3-B8F4-F9F83EA0DB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D56991-8869-49A3-BB4F-54188BF381FD}" type="pres">
      <dgm:prSet presAssocID="{588F0958-2E45-47A3-811F-12923E806D39}" presName="hierRoot1" presStyleCnt="0">
        <dgm:presLayoutVars>
          <dgm:hierBranch val="init"/>
        </dgm:presLayoutVars>
      </dgm:prSet>
      <dgm:spPr/>
    </dgm:pt>
    <dgm:pt modelId="{BB5E8FDC-EF09-4FBC-93AD-E67334C1D122}" type="pres">
      <dgm:prSet presAssocID="{588F0958-2E45-47A3-811F-12923E806D39}" presName="rootComposite1" presStyleCnt="0"/>
      <dgm:spPr/>
    </dgm:pt>
    <dgm:pt modelId="{991A646C-D6B4-457E-A290-05FC7E6FB436}" type="pres">
      <dgm:prSet presAssocID="{588F0958-2E45-47A3-811F-12923E806D39}" presName="rootText1" presStyleLbl="node0" presStyleIdx="0" presStyleCnt="1" custScaleX="176514" custScaleY="122433">
        <dgm:presLayoutVars>
          <dgm:chPref val="3"/>
        </dgm:presLayoutVars>
      </dgm:prSet>
      <dgm:spPr/>
    </dgm:pt>
    <dgm:pt modelId="{7393CDBE-EF0C-4182-9D1D-C615D7A498E2}" type="pres">
      <dgm:prSet presAssocID="{588F0958-2E45-47A3-811F-12923E806D39}" presName="rootConnector1" presStyleLbl="node1" presStyleIdx="0" presStyleCnt="0"/>
      <dgm:spPr/>
    </dgm:pt>
    <dgm:pt modelId="{168A81F0-25EC-4FAC-9AD5-4D8987D6D190}" type="pres">
      <dgm:prSet presAssocID="{588F0958-2E45-47A3-811F-12923E806D39}" presName="hierChild2" presStyleCnt="0"/>
      <dgm:spPr/>
    </dgm:pt>
    <dgm:pt modelId="{6F69F17D-2A6D-43EA-8443-003DEEB14D0C}" type="pres">
      <dgm:prSet presAssocID="{D76FE162-53FD-4970-9309-84510E4B9513}" presName="Name37" presStyleLbl="parChTrans1D2" presStyleIdx="0" presStyleCnt="4"/>
      <dgm:spPr/>
    </dgm:pt>
    <dgm:pt modelId="{CEB8C8F8-02E2-40BC-8C43-08690F5D3879}" type="pres">
      <dgm:prSet presAssocID="{79FADCF4-955F-4C29-90A0-7D52956B61C2}" presName="hierRoot2" presStyleCnt="0">
        <dgm:presLayoutVars>
          <dgm:hierBranch val="init"/>
        </dgm:presLayoutVars>
      </dgm:prSet>
      <dgm:spPr/>
    </dgm:pt>
    <dgm:pt modelId="{24B01B63-ED91-4346-8C32-407B3505829F}" type="pres">
      <dgm:prSet presAssocID="{79FADCF4-955F-4C29-90A0-7D52956B61C2}" presName="rootComposite" presStyleCnt="0"/>
      <dgm:spPr/>
    </dgm:pt>
    <dgm:pt modelId="{D80FF805-E37D-46D1-9C97-2B4BA55D1661}" type="pres">
      <dgm:prSet presAssocID="{79FADCF4-955F-4C29-90A0-7D52956B61C2}" presName="rootText" presStyleLbl="node2" presStyleIdx="0" presStyleCnt="4" custScaleX="95781" custScaleY="99161">
        <dgm:presLayoutVars>
          <dgm:chPref val="3"/>
        </dgm:presLayoutVars>
      </dgm:prSet>
      <dgm:spPr/>
    </dgm:pt>
    <dgm:pt modelId="{2891FF4E-AD25-493B-BFAB-8BA6D709936B}" type="pres">
      <dgm:prSet presAssocID="{79FADCF4-955F-4C29-90A0-7D52956B61C2}" presName="rootConnector" presStyleLbl="node2" presStyleIdx="0" presStyleCnt="4"/>
      <dgm:spPr/>
    </dgm:pt>
    <dgm:pt modelId="{F99227B4-5372-4AFA-BA0D-E803AA3881B0}" type="pres">
      <dgm:prSet presAssocID="{79FADCF4-955F-4C29-90A0-7D52956B61C2}" presName="hierChild4" presStyleCnt="0"/>
      <dgm:spPr/>
    </dgm:pt>
    <dgm:pt modelId="{CB78EDBD-4BF0-4406-AB72-7EBA38D3F8B2}" type="pres">
      <dgm:prSet presAssocID="{79FADCF4-955F-4C29-90A0-7D52956B61C2}" presName="hierChild5" presStyleCnt="0"/>
      <dgm:spPr/>
    </dgm:pt>
    <dgm:pt modelId="{B5AD3415-1098-4D55-8F47-684E2FB281BA}" type="pres">
      <dgm:prSet presAssocID="{7E5A552B-2EF4-456A-8146-D22846D03F30}" presName="Name37" presStyleLbl="parChTrans1D2" presStyleIdx="1" presStyleCnt="4"/>
      <dgm:spPr/>
    </dgm:pt>
    <dgm:pt modelId="{78A62EEE-16A5-4101-99AC-46A10C9385FB}" type="pres">
      <dgm:prSet presAssocID="{23FFC601-A1C3-4B9F-8B86-0E4352D1EC6E}" presName="hierRoot2" presStyleCnt="0">
        <dgm:presLayoutVars>
          <dgm:hierBranch val="init"/>
        </dgm:presLayoutVars>
      </dgm:prSet>
      <dgm:spPr/>
    </dgm:pt>
    <dgm:pt modelId="{7F676F1D-1480-4ED3-8B72-43F42957E77D}" type="pres">
      <dgm:prSet presAssocID="{23FFC601-A1C3-4B9F-8B86-0E4352D1EC6E}" presName="rootComposite" presStyleCnt="0"/>
      <dgm:spPr/>
    </dgm:pt>
    <dgm:pt modelId="{9CFB1867-6212-4350-B789-5B40097C1848}" type="pres">
      <dgm:prSet presAssocID="{23FFC601-A1C3-4B9F-8B86-0E4352D1EC6E}" presName="rootText" presStyleLbl="node2" presStyleIdx="1" presStyleCnt="4">
        <dgm:presLayoutVars>
          <dgm:chPref val="3"/>
        </dgm:presLayoutVars>
      </dgm:prSet>
      <dgm:spPr/>
    </dgm:pt>
    <dgm:pt modelId="{7872D73D-CD0D-42F2-A048-7777676F0BE1}" type="pres">
      <dgm:prSet presAssocID="{23FFC601-A1C3-4B9F-8B86-0E4352D1EC6E}" presName="rootConnector" presStyleLbl="node2" presStyleIdx="1" presStyleCnt="4"/>
      <dgm:spPr/>
    </dgm:pt>
    <dgm:pt modelId="{CC8D89D0-C585-4309-9525-6F956CEB20FE}" type="pres">
      <dgm:prSet presAssocID="{23FFC601-A1C3-4B9F-8B86-0E4352D1EC6E}" presName="hierChild4" presStyleCnt="0"/>
      <dgm:spPr/>
    </dgm:pt>
    <dgm:pt modelId="{63BA45C5-5F40-4744-A147-61C8CA01CA91}" type="pres">
      <dgm:prSet presAssocID="{23FFC601-A1C3-4B9F-8B86-0E4352D1EC6E}" presName="hierChild5" presStyleCnt="0"/>
      <dgm:spPr/>
    </dgm:pt>
    <dgm:pt modelId="{C47FB575-3453-4C0F-B133-18E9A1AEF5A5}" type="pres">
      <dgm:prSet presAssocID="{3A656FE6-7D74-4F26-8C96-C2804C539869}" presName="Name37" presStyleLbl="parChTrans1D2" presStyleIdx="2" presStyleCnt="4"/>
      <dgm:spPr/>
    </dgm:pt>
    <dgm:pt modelId="{6FAECAA1-A0D2-4A95-BFA4-0D8A382BD768}" type="pres">
      <dgm:prSet presAssocID="{D834E52A-C349-4AED-B90D-11FBA3248C12}" presName="hierRoot2" presStyleCnt="0">
        <dgm:presLayoutVars>
          <dgm:hierBranch val="init"/>
        </dgm:presLayoutVars>
      </dgm:prSet>
      <dgm:spPr/>
    </dgm:pt>
    <dgm:pt modelId="{F0273FC5-BC20-4B07-A693-C176A0C343DB}" type="pres">
      <dgm:prSet presAssocID="{D834E52A-C349-4AED-B90D-11FBA3248C12}" presName="rootComposite" presStyleCnt="0"/>
      <dgm:spPr/>
    </dgm:pt>
    <dgm:pt modelId="{4A7A16FE-59F2-425A-93E8-6C8ACD0C6FA7}" type="pres">
      <dgm:prSet presAssocID="{D834E52A-C349-4AED-B90D-11FBA3248C12}" presName="rootText" presStyleLbl="node2" presStyleIdx="2" presStyleCnt="4">
        <dgm:presLayoutVars>
          <dgm:chPref val="3"/>
        </dgm:presLayoutVars>
      </dgm:prSet>
      <dgm:spPr/>
    </dgm:pt>
    <dgm:pt modelId="{4749C621-7B18-4975-BF7E-E017B8448308}" type="pres">
      <dgm:prSet presAssocID="{D834E52A-C349-4AED-B90D-11FBA3248C12}" presName="rootConnector" presStyleLbl="node2" presStyleIdx="2" presStyleCnt="4"/>
      <dgm:spPr/>
    </dgm:pt>
    <dgm:pt modelId="{3B70F569-F645-4776-B510-079E86120EF0}" type="pres">
      <dgm:prSet presAssocID="{D834E52A-C349-4AED-B90D-11FBA3248C12}" presName="hierChild4" presStyleCnt="0"/>
      <dgm:spPr/>
    </dgm:pt>
    <dgm:pt modelId="{4CB517E6-2B4A-4696-82A7-54E7CA0848D5}" type="pres">
      <dgm:prSet presAssocID="{D834E52A-C349-4AED-B90D-11FBA3248C12}" presName="hierChild5" presStyleCnt="0"/>
      <dgm:spPr/>
    </dgm:pt>
    <dgm:pt modelId="{F940397E-60A6-4247-9EB9-45DD64E94F06}" type="pres">
      <dgm:prSet presAssocID="{7699B9CA-2C0A-41B8-9CB0-AFAB6EC4B8ED}" presName="Name37" presStyleLbl="parChTrans1D2" presStyleIdx="3" presStyleCnt="4"/>
      <dgm:spPr/>
    </dgm:pt>
    <dgm:pt modelId="{8211CF93-C610-4A02-9DF4-82ADF3249998}" type="pres">
      <dgm:prSet presAssocID="{568B1F3F-A58C-4ECB-95FB-CA919724F611}" presName="hierRoot2" presStyleCnt="0">
        <dgm:presLayoutVars>
          <dgm:hierBranch val="init"/>
        </dgm:presLayoutVars>
      </dgm:prSet>
      <dgm:spPr/>
    </dgm:pt>
    <dgm:pt modelId="{49534332-A772-4FD6-924C-BD00BDBC8EAF}" type="pres">
      <dgm:prSet presAssocID="{568B1F3F-A58C-4ECB-95FB-CA919724F611}" presName="rootComposite" presStyleCnt="0"/>
      <dgm:spPr/>
    </dgm:pt>
    <dgm:pt modelId="{D7648A4A-81BC-4148-84F9-23A83318E9AA}" type="pres">
      <dgm:prSet presAssocID="{568B1F3F-A58C-4ECB-95FB-CA919724F611}" presName="rootText" presStyleLbl="node2" presStyleIdx="3" presStyleCnt="4">
        <dgm:presLayoutVars>
          <dgm:chPref val="3"/>
        </dgm:presLayoutVars>
      </dgm:prSet>
      <dgm:spPr/>
    </dgm:pt>
    <dgm:pt modelId="{E0CCE02D-9AB2-4F5D-B08B-4D798C239FCC}" type="pres">
      <dgm:prSet presAssocID="{568B1F3F-A58C-4ECB-95FB-CA919724F611}" presName="rootConnector" presStyleLbl="node2" presStyleIdx="3" presStyleCnt="4"/>
      <dgm:spPr/>
    </dgm:pt>
    <dgm:pt modelId="{DA0335CC-EF29-47B3-8EA3-FC0AE2565DF1}" type="pres">
      <dgm:prSet presAssocID="{568B1F3F-A58C-4ECB-95FB-CA919724F611}" presName="hierChild4" presStyleCnt="0"/>
      <dgm:spPr/>
    </dgm:pt>
    <dgm:pt modelId="{F59670BF-454F-4F23-AB77-45A994CFB9D0}" type="pres">
      <dgm:prSet presAssocID="{568B1F3F-A58C-4ECB-95FB-CA919724F611}" presName="hierChild5" presStyleCnt="0"/>
      <dgm:spPr/>
    </dgm:pt>
    <dgm:pt modelId="{8955A675-006A-492C-9C9E-DE27C79D5CF3}" type="pres">
      <dgm:prSet presAssocID="{588F0958-2E45-47A3-811F-12923E806D39}" presName="hierChild3" presStyleCnt="0"/>
      <dgm:spPr/>
    </dgm:pt>
  </dgm:ptLst>
  <dgm:cxnLst>
    <dgm:cxn modelId="{96732209-08D4-4BE9-B438-42632B030A13}" srcId="{588F0958-2E45-47A3-811F-12923E806D39}" destId="{568B1F3F-A58C-4ECB-95FB-CA919724F611}" srcOrd="3" destOrd="0" parTransId="{7699B9CA-2C0A-41B8-9CB0-AFAB6EC4B8ED}" sibTransId="{051D1A9F-C915-481F-B627-FDF266D20905}"/>
    <dgm:cxn modelId="{0E0ED20A-1EDB-49EA-A6E1-2D401F4730F5}" srcId="{904BEE5F-DC49-46A3-B8F4-F9F83EA0DB1B}" destId="{588F0958-2E45-47A3-811F-12923E806D39}" srcOrd="0" destOrd="0" parTransId="{DA3A0760-C476-44D7-B637-5D63B1C8897F}" sibTransId="{D9E7070C-D6BE-4971-A286-20E3971D5E26}"/>
    <dgm:cxn modelId="{79FDB325-8EFC-4F15-AE4D-42F80AC2317F}" type="presOf" srcId="{588F0958-2E45-47A3-811F-12923E806D39}" destId="{991A646C-D6B4-457E-A290-05FC7E6FB436}" srcOrd="0" destOrd="0" presId="urn:microsoft.com/office/officeart/2005/8/layout/orgChart1"/>
    <dgm:cxn modelId="{4B7C8528-86F7-4973-A4F0-5233914E670C}" type="presOf" srcId="{568B1F3F-A58C-4ECB-95FB-CA919724F611}" destId="{D7648A4A-81BC-4148-84F9-23A83318E9AA}" srcOrd="0" destOrd="0" presId="urn:microsoft.com/office/officeart/2005/8/layout/orgChart1"/>
    <dgm:cxn modelId="{AA8CDC2A-127B-4459-BBFE-323AA08330E6}" srcId="{588F0958-2E45-47A3-811F-12923E806D39}" destId="{D834E52A-C349-4AED-B90D-11FBA3248C12}" srcOrd="2" destOrd="0" parTransId="{3A656FE6-7D74-4F26-8C96-C2804C539869}" sibTransId="{7FDE06D9-4A22-4A99-ABB9-BD3142703266}"/>
    <dgm:cxn modelId="{9FE1D64D-44AE-4827-BB84-024A25A0821E}" type="presOf" srcId="{79FADCF4-955F-4C29-90A0-7D52956B61C2}" destId="{2891FF4E-AD25-493B-BFAB-8BA6D709936B}" srcOrd="1" destOrd="0" presId="urn:microsoft.com/office/officeart/2005/8/layout/orgChart1"/>
    <dgm:cxn modelId="{E614306F-54ED-472F-86B9-D6BC60E84D0C}" type="presOf" srcId="{23FFC601-A1C3-4B9F-8B86-0E4352D1EC6E}" destId="{9CFB1867-6212-4350-B789-5B40097C1848}" srcOrd="0" destOrd="0" presId="urn:microsoft.com/office/officeart/2005/8/layout/orgChart1"/>
    <dgm:cxn modelId="{27571C8F-AF88-4DCA-A07F-430FA5B67047}" type="presOf" srcId="{79FADCF4-955F-4C29-90A0-7D52956B61C2}" destId="{D80FF805-E37D-46D1-9C97-2B4BA55D1661}" srcOrd="0" destOrd="0" presId="urn:microsoft.com/office/officeart/2005/8/layout/orgChart1"/>
    <dgm:cxn modelId="{49AC1AA4-6B72-47EE-B030-1E74358448CA}" type="presOf" srcId="{568B1F3F-A58C-4ECB-95FB-CA919724F611}" destId="{E0CCE02D-9AB2-4F5D-B08B-4D798C239FCC}" srcOrd="1" destOrd="0" presId="urn:microsoft.com/office/officeart/2005/8/layout/orgChart1"/>
    <dgm:cxn modelId="{B6A436A7-DA06-43DF-8D2D-61FAC3FF8B25}" type="presOf" srcId="{588F0958-2E45-47A3-811F-12923E806D39}" destId="{7393CDBE-EF0C-4182-9D1D-C615D7A498E2}" srcOrd="1" destOrd="0" presId="urn:microsoft.com/office/officeart/2005/8/layout/orgChart1"/>
    <dgm:cxn modelId="{E502E5AF-4E04-41DC-8908-66D4BB7DB93F}" type="presOf" srcId="{7699B9CA-2C0A-41B8-9CB0-AFAB6EC4B8ED}" destId="{F940397E-60A6-4247-9EB9-45DD64E94F06}" srcOrd="0" destOrd="0" presId="urn:microsoft.com/office/officeart/2005/8/layout/orgChart1"/>
    <dgm:cxn modelId="{11914EBC-BA72-4541-B427-0D4693B31247}" type="presOf" srcId="{7E5A552B-2EF4-456A-8146-D22846D03F30}" destId="{B5AD3415-1098-4D55-8F47-684E2FB281BA}" srcOrd="0" destOrd="0" presId="urn:microsoft.com/office/officeart/2005/8/layout/orgChart1"/>
    <dgm:cxn modelId="{F2E088D7-37DE-42F0-87D9-DA6953269846}" type="presOf" srcId="{23FFC601-A1C3-4B9F-8B86-0E4352D1EC6E}" destId="{7872D73D-CD0D-42F2-A048-7777676F0BE1}" srcOrd="1" destOrd="0" presId="urn:microsoft.com/office/officeart/2005/8/layout/orgChart1"/>
    <dgm:cxn modelId="{7C6D9AD9-0C18-4A91-BFE7-A8A64877CBB1}" type="presOf" srcId="{D76FE162-53FD-4970-9309-84510E4B9513}" destId="{6F69F17D-2A6D-43EA-8443-003DEEB14D0C}" srcOrd="0" destOrd="0" presId="urn:microsoft.com/office/officeart/2005/8/layout/orgChart1"/>
    <dgm:cxn modelId="{65F96EDC-9CC0-4416-9395-9056DE7BB753}" type="presOf" srcId="{D834E52A-C349-4AED-B90D-11FBA3248C12}" destId="{4749C621-7B18-4975-BF7E-E017B8448308}" srcOrd="1" destOrd="0" presId="urn:microsoft.com/office/officeart/2005/8/layout/orgChart1"/>
    <dgm:cxn modelId="{9D0792E8-1B7B-4DFE-8ABF-EEDCD25B929D}" type="presOf" srcId="{D834E52A-C349-4AED-B90D-11FBA3248C12}" destId="{4A7A16FE-59F2-425A-93E8-6C8ACD0C6FA7}" srcOrd="0" destOrd="0" presId="urn:microsoft.com/office/officeart/2005/8/layout/orgChart1"/>
    <dgm:cxn modelId="{D7DB15F8-ED5A-4E39-9BD8-FE82F21B2BF5}" srcId="{588F0958-2E45-47A3-811F-12923E806D39}" destId="{23FFC601-A1C3-4B9F-8B86-0E4352D1EC6E}" srcOrd="1" destOrd="0" parTransId="{7E5A552B-2EF4-456A-8146-D22846D03F30}" sibTransId="{D238F1B1-65BD-4C2C-BCCD-14B4775BB15F}"/>
    <dgm:cxn modelId="{10E9A5FB-02A8-4BFD-AF84-79CD3A33B0C3}" type="presOf" srcId="{3A656FE6-7D74-4F26-8C96-C2804C539869}" destId="{C47FB575-3453-4C0F-B133-18E9A1AEF5A5}" srcOrd="0" destOrd="0" presId="urn:microsoft.com/office/officeart/2005/8/layout/orgChart1"/>
    <dgm:cxn modelId="{D382B0FB-7847-4082-B189-503350F8AF0A}" srcId="{588F0958-2E45-47A3-811F-12923E806D39}" destId="{79FADCF4-955F-4C29-90A0-7D52956B61C2}" srcOrd="0" destOrd="0" parTransId="{D76FE162-53FD-4970-9309-84510E4B9513}" sibTransId="{B2B5D580-ABAB-4052-8061-A97A911A74C6}"/>
    <dgm:cxn modelId="{2153F5FE-454A-48E2-913D-591453AF2EAA}" type="presOf" srcId="{904BEE5F-DC49-46A3-B8F4-F9F83EA0DB1B}" destId="{37F445E7-9E64-48AA-8538-A1788DCEF686}" srcOrd="0" destOrd="0" presId="urn:microsoft.com/office/officeart/2005/8/layout/orgChart1"/>
    <dgm:cxn modelId="{0D05F44D-F85E-4ECE-B5C4-3EB67F5F0F89}" type="presParOf" srcId="{37F445E7-9E64-48AA-8538-A1788DCEF686}" destId="{99D56991-8869-49A3-BB4F-54188BF381FD}" srcOrd="0" destOrd="0" presId="urn:microsoft.com/office/officeart/2005/8/layout/orgChart1"/>
    <dgm:cxn modelId="{D7CD8362-03F7-498F-8707-400E0A75A8C8}" type="presParOf" srcId="{99D56991-8869-49A3-BB4F-54188BF381FD}" destId="{BB5E8FDC-EF09-4FBC-93AD-E67334C1D122}" srcOrd="0" destOrd="0" presId="urn:microsoft.com/office/officeart/2005/8/layout/orgChart1"/>
    <dgm:cxn modelId="{A4B7E387-04D8-4CD6-AD55-9A0FA0A83127}" type="presParOf" srcId="{BB5E8FDC-EF09-4FBC-93AD-E67334C1D122}" destId="{991A646C-D6B4-457E-A290-05FC7E6FB436}" srcOrd="0" destOrd="0" presId="urn:microsoft.com/office/officeart/2005/8/layout/orgChart1"/>
    <dgm:cxn modelId="{29373590-4C98-42E0-B5E6-742DC149B40F}" type="presParOf" srcId="{BB5E8FDC-EF09-4FBC-93AD-E67334C1D122}" destId="{7393CDBE-EF0C-4182-9D1D-C615D7A498E2}" srcOrd="1" destOrd="0" presId="urn:microsoft.com/office/officeart/2005/8/layout/orgChart1"/>
    <dgm:cxn modelId="{313DCDC2-E610-4EB7-9DCE-4117BFDB0622}" type="presParOf" srcId="{99D56991-8869-49A3-BB4F-54188BF381FD}" destId="{168A81F0-25EC-4FAC-9AD5-4D8987D6D190}" srcOrd="1" destOrd="0" presId="urn:microsoft.com/office/officeart/2005/8/layout/orgChart1"/>
    <dgm:cxn modelId="{5A6D593B-9596-419D-950E-21077BEDE45A}" type="presParOf" srcId="{168A81F0-25EC-4FAC-9AD5-4D8987D6D190}" destId="{6F69F17D-2A6D-43EA-8443-003DEEB14D0C}" srcOrd="0" destOrd="0" presId="urn:microsoft.com/office/officeart/2005/8/layout/orgChart1"/>
    <dgm:cxn modelId="{9ABC6D21-1398-4F90-8A7E-F4633464765B}" type="presParOf" srcId="{168A81F0-25EC-4FAC-9AD5-4D8987D6D190}" destId="{CEB8C8F8-02E2-40BC-8C43-08690F5D3879}" srcOrd="1" destOrd="0" presId="urn:microsoft.com/office/officeart/2005/8/layout/orgChart1"/>
    <dgm:cxn modelId="{35523CEF-0C6E-4CBA-805D-BD7F1C85606F}" type="presParOf" srcId="{CEB8C8F8-02E2-40BC-8C43-08690F5D3879}" destId="{24B01B63-ED91-4346-8C32-407B3505829F}" srcOrd="0" destOrd="0" presId="urn:microsoft.com/office/officeart/2005/8/layout/orgChart1"/>
    <dgm:cxn modelId="{5A06EDA3-D78B-4A3F-9B45-8DD81CD26B3A}" type="presParOf" srcId="{24B01B63-ED91-4346-8C32-407B3505829F}" destId="{D80FF805-E37D-46D1-9C97-2B4BA55D1661}" srcOrd="0" destOrd="0" presId="urn:microsoft.com/office/officeart/2005/8/layout/orgChart1"/>
    <dgm:cxn modelId="{596C37F2-0A8D-426A-980B-D2F27D69065C}" type="presParOf" srcId="{24B01B63-ED91-4346-8C32-407B3505829F}" destId="{2891FF4E-AD25-493B-BFAB-8BA6D709936B}" srcOrd="1" destOrd="0" presId="urn:microsoft.com/office/officeart/2005/8/layout/orgChart1"/>
    <dgm:cxn modelId="{25CFA27C-F96F-4B36-A036-9DB0C8E89DDF}" type="presParOf" srcId="{CEB8C8F8-02E2-40BC-8C43-08690F5D3879}" destId="{F99227B4-5372-4AFA-BA0D-E803AA3881B0}" srcOrd="1" destOrd="0" presId="urn:microsoft.com/office/officeart/2005/8/layout/orgChart1"/>
    <dgm:cxn modelId="{3294F0C6-A7AA-4E39-9A84-4A2C250BBAF5}" type="presParOf" srcId="{CEB8C8F8-02E2-40BC-8C43-08690F5D3879}" destId="{CB78EDBD-4BF0-4406-AB72-7EBA38D3F8B2}" srcOrd="2" destOrd="0" presId="urn:microsoft.com/office/officeart/2005/8/layout/orgChart1"/>
    <dgm:cxn modelId="{A1BE5DFB-6656-43AA-A825-62008FA943DD}" type="presParOf" srcId="{168A81F0-25EC-4FAC-9AD5-4D8987D6D190}" destId="{B5AD3415-1098-4D55-8F47-684E2FB281BA}" srcOrd="2" destOrd="0" presId="urn:microsoft.com/office/officeart/2005/8/layout/orgChart1"/>
    <dgm:cxn modelId="{A3CED23E-F720-4784-BC34-045B2FAABBCC}" type="presParOf" srcId="{168A81F0-25EC-4FAC-9AD5-4D8987D6D190}" destId="{78A62EEE-16A5-4101-99AC-46A10C9385FB}" srcOrd="3" destOrd="0" presId="urn:microsoft.com/office/officeart/2005/8/layout/orgChart1"/>
    <dgm:cxn modelId="{272BAC13-999E-4A3D-8DF4-019D896EA80C}" type="presParOf" srcId="{78A62EEE-16A5-4101-99AC-46A10C9385FB}" destId="{7F676F1D-1480-4ED3-8B72-43F42957E77D}" srcOrd="0" destOrd="0" presId="urn:microsoft.com/office/officeart/2005/8/layout/orgChart1"/>
    <dgm:cxn modelId="{9C9D56A6-EA18-4ED0-BD52-544F3958FF20}" type="presParOf" srcId="{7F676F1D-1480-4ED3-8B72-43F42957E77D}" destId="{9CFB1867-6212-4350-B789-5B40097C1848}" srcOrd="0" destOrd="0" presId="urn:microsoft.com/office/officeart/2005/8/layout/orgChart1"/>
    <dgm:cxn modelId="{E9506CB1-B0EC-480B-B863-0D7DB39F4645}" type="presParOf" srcId="{7F676F1D-1480-4ED3-8B72-43F42957E77D}" destId="{7872D73D-CD0D-42F2-A048-7777676F0BE1}" srcOrd="1" destOrd="0" presId="urn:microsoft.com/office/officeart/2005/8/layout/orgChart1"/>
    <dgm:cxn modelId="{213FD1A0-1807-4AD0-BCA2-7665E9A2E565}" type="presParOf" srcId="{78A62EEE-16A5-4101-99AC-46A10C9385FB}" destId="{CC8D89D0-C585-4309-9525-6F956CEB20FE}" srcOrd="1" destOrd="0" presId="urn:microsoft.com/office/officeart/2005/8/layout/orgChart1"/>
    <dgm:cxn modelId="{29FED7A2-ED56-48DB-AD14-4E9F0791DDF3}" type="presParOf" srcId="{78A62EEE-16A5-4101-99AC-46A10C9385FB}" destId="{63BA45C5-5F40-4744-A147-61C8CA01CA91}" srcOrd="2" destOrd="0" presId="urn:microsoft.com/office/officeart/2005/8/layout/orgChart1"/>
    <dgm:cxn modelId="{D83A820F-A65B-49B6-A36F-9E10614661CD}" type="presParOf" srcId="{168A81F0-25EC-4FAC-9AD5-4D8987D6D190}" destId="{C47FB575-3453-4C0F-B133-18E9A1AEF5A5}" srcOrd="4" destOrd="0" presId="urn:microsoft.com/office/officeart/2005/8/layout/orgChart1"/>
    <dgm:cxn modelId="{3F5546E0-B17F-4C0D-B558-3B38A9AF6DDC}" type="presParOf" srcId="{168A81F0-25EC-4FAC-9AD5-4D8987D6D190}" destId="{6FAECAA1-A0D2-4A95-BFA4-0D8A382BD768}" srcOrd="5" destOrd="0" presId="urn:microsoft.com/office/officeart/2005/8/layout/orgChart1"/>
    <dgm:cxn modelId="{1B28A1D0-FBFE-4009-8CE7-5BE983E0EE02}" type="presParOf" srcId="{6FAECAA1-A0D2-4A95-BFA4-0D8A382BD768}" destId="{F0273FC5-BC20-4B07-A693-C176A0C343DB}" srcOrd="0" destOrd="0" presId="urn:microsoft.com/office/officeart/2005/8/layout/orgChart1"/>
    <dgm:cxn modelId="{BCB97026-9F22-45BA-A51D-1C0DDF78C622}" type="presParOf" srcId="{F0273FC5-BC20-4B07-A693-C176A0C343DB}" destId="{4A7A16FE-59F2-425A-93E8-6C8ACD0C6FA7}" srcOrd="0" destOrd="0" presId="urn:microsoft.com/office/officeart/2005/8/layout/orgChart1"/>
    <dgm:cxn modelId="{56E59896-566A-428C-9464-3C27997D8D1B}" type="presParOf" srcId="{F0273FC5-BC20-4B07-A693-C176A0C343DB}" destId="{4749C621-7B18-4975-BF7E-E017B8448308}" srcOrd="1" destOrd="0" presId="urn:microsoft.com/office/officeart/2005/8/layout/orgChart1"/>
    <dgm:cxn modelId="{7469AFF0-4925-40BA-979B-6DFD8391D088}" type="presParOf" srcId="{6FAECAA1-A0D2-4A95-BFA4-0D8A382BD768}" destId="{3B70F569-F645-4776-B510-079E86120EF0}" srcOrd="1" destOrd="0" presId="urn:microsoft.com/office/officeart/2005/8/layout/orgChart1"/>
    <dgm:cxn modelId="{CC611969-F703-4686-9531-BE508F449AA0}" type="presParOf" srcId="{6FAECAA1-A0D2-4A95-BFA4-0D8A382BD768}" destId="{4CB517E6-2B4A-4696-82A7-54E7CA0848D5}" srcOrd="2" destOrd="0" presId="urn:microsoft.com/office/officeart/2005/8/layout/orgChart1"/>
    <dgm:cxn modelId="{7E289BB7-62BB-47B2-B86E-64B08B11E42F}" type="presParOf" srcId="{168A81F0-25EC-4FAC-9AD5-4D8987D6D190}" destId="{F940397E-60A6-4247-9EB9-45DD64E94F06}" srcOrd="6" destOrd="0" presId="urn:microsoft.com/office/officeart/2005/8/layout/orgChart1"/>
    <dgm:cxn modelId="{F5711A58-476F-4816-8017-753CCA66D1B6}" type="presParOf" srcId="{168A81F0-25EC-4FAC-9AD5-4D8987D6D190}" destId="{8211CF93-C610-4A02-9DF4-82ADF3249998}" srcOrd="7" destOrd="0" presId="urn:microsoft.com/office/officeart/2005/8/layout/orgChart1"/>
    <dgm:cxn modelId="{B311067F-D6F4-40A4-A359-2013FE876D9A}" type="presParOf" srcId="{8211CF93-C610-4A02-9DF4-82ADF3249998}" destId="{49534332-A772-4FD6-924C-BD00BDBC8EAF}" srcOrd="0" destOrd="0" presId="urn:microsoft.com/office/officeart/2005/8/layout/orgChart1"/>
    <dgm:cxn modelId="{F2A095C5-9CD1-41B2-A5F3-1B469B0B1CB2}" type="presParOf" srcId="{49534332-A772-4FD6-924C-BD00BDBC8EAF}" destId="{D7648A4A-81BC-4148-84F9-23A83318E9AA}" srcOrd="0" destOrd="0" presId="urn:microsoft.com/office/officeart/2005/8/layout/orgChart1"/>
    <dgm:cxn modelId="{83D0CC4C-02C9-4504-8058-01E63A866776}" type="presParOf" srcId="{49534332-A772-4FD6-924C-BD00BDBC8EAF}" destId="{E0CCE02D-9AB2-4F5D-B08B-4D798C239FCC}" srcOrd="1" destOrd="0" presId="urn:microsoft.com/office/officeart/2005/8/layout/orgChart1"/>
    <dgm:cxn modelId="{7AF556F7-19A1-4856-AD43-6B812DD502BF}" type="presParOf" srcId="{8211CF93-C610-4A02-9DF4-82ADF3249998}" destId="{DA0335CC-EF29-47B3-8EA3-FC0AE2565DF1}" srcOrd="1" destOrd="0" presId="urn:microsoft.com/office/officeart/2005/8/layout/orgChart1"/>
    <dgm:cxn modelId="{6A338B38-A68D-4B26-B286-09F4F8F88CA6}" type="presParOf" srcId="{8211CF93-C610-4A02-9DF4-82ADF3249998}" destId="{F59670BF-454F-4F23-AB77-45A994CFB9D0}" srcOrd="2" destOrd="0" presId="urn:microsoft.com/office/officeart/2005/8/layout/orgChart1"/>
    <dgm:cxn modelId="{0347190A-87E1-4614-95D7-9FCB830DA110}" type="presParOf" srcId="{99D56991-8869-49A3-BB4F-54188BF381FD}" destId="{8955A675-006A-492C-9C9E-DE27C79D5C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4BEE5F-DC49-46A3-B8F4-F9F83EA0DB1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88F0958-2E45-47A3-811F-12923E806D39}">
      <dgm:prSet phldrT="[Text]" custT="1"/>
      <dgm:spPr/>
      <dgm:t>
        <a:bodyPr/>
        <a:lstStyle/>
        <a:p>
          <a:r>
            <a:rPr lang="en-US" sz="1500" b="1" dirty="0">
              <a:latin typeface="+mj-lt"/>
            </a:rPr>
            <a:t>Probation Department</a:t>
          </a:r>
        </a:p>
        <a:p>
          <a:r>
            <a:rPr lang="en-US" sz="1500" b="1" dirty="0">
              <a:latin typeface="+mj-lt"/>
            </a:rPr>
            <a:t>$192.8M</a:t>
          </a:r>
        </a:p>
      </dgm:t>
    </dgm:pt>
    <dgm:pt modelId="{DA3A0760-C476-44D7-B637-5D63B1C8897F}" type="parTrans" cxnId="{0E0ED20A-1EDB-49EA-A6E1-2D401F4730F5}">
      <dgm:prSet/>
      <dgm:spPr/>
      <dgm:t>
        <a:bodyPr/>
        <a:lstStyle/>
        <a:p>
          <a:endParaRPr lang="en-US"/>
        </a:p>
      </dgm:t>
    </dgm:pt>
    <dgm:pt modelId="{D9E7070C-D6BE-4971-A286-20E3971D5E26}" type="sibTrans" cxnId="{0E0ED20A-1EDB-49EA-A6E1-2D401F4730F5}">
      <dgm:prSet/>
      <dgm:spPr/>
      <dgm:t>
        <a:bodyPr/>
        <a:lstStyle/>
        <a:p>
          <a:endParaRPr lang="en-US"/>
        </a:p>
      </dgm:t>
    </dgm:pt>
    <dgm:pt modelId="{79FADCF4-955F-4C29-90A0-7D52956B61C2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Juvenile Services</a:t>
          </a:r>
        </a:p>
        <a:p>
          <a:r>
            <a:rPr lang="en-US" sz="1200" b="0" dirty="0">
              <a:latin typeface="+mj-lt"/>
            </a:rPr>
            <a:t>$128.5M</a:t>
          </a:r>
        </a:p>
      </dgm:t>
    </dgm:pt>
    <dgm:pt modelId="{B2B5D580-ABAB-4052-8061-A97A911A74C6}" type="sibTrans" cxnId="{D382B0FB-7847-4082-B189-503350F8AF0A}">
      <dgm:prSet/>
      <dgm:spPr/>
      <dgm:t>
        <a:bodyPr/>
        <a:lstStyle/>
        <a:p>
          <a:endParaRPr lang="en-US"/>
        </a:p>
      </dgm:t>
    </dgm:pt>
    <dgm:pt modelId="{D76FE162-53FD-4970-9309-84510E4B9513}" type="parTrans" cxnId="{D382B0FB-7847-4082-B189-503350F8AF0A}">
      <dgm:prSet/>
      <dgm:spPr/>
      <dgm:t>
        <a:bodyPr/>
        <a:lstStyle/>
        <a:p>
          <a:endParaRPr lang="en-US"/>
        </a:p>
      </dgm:t>
    </dgm:pt>
    <dgm:pt modelId="{23FFC601-A1C3-4B9F-8B86-0E4352D1EC6E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Juvenile</a:t>
          </a:r>
          <a:r>
            <a:rPr lang="en-US" sz="1200" b="0" baseline="0" dirty="0">
              <a:latin typeface="+mj-lt"/>
            </a:rPr>
            <a:t> Suitable Placement</a:t>
          </a:r>
        </a:p>
        <a:p>
          <a:r>
            <a:rPr lang="en-US" sz="1200" b="0" baseline="0" dirty="0">
              <a:latin typeface="+mj-lt"/>
            </a:rPr>
            <a:t>$33.1M</a:t>
          </a:r>
          <a:endParaRPr lang="en-US" sz="1200" b="0" dirty="0">
            <a:latin typeface="+mj-lt"/>
          </a:endParaRPr>
        </a:p>
      </dgm:t>
    </dgm:pt>
    <dgm:pt modelId="{7E5A552B-2EF4-456A-8146-D22846D03F30}" type="parTrans" cxnId="{D7DB15F8-ED5A-4E39-9BD8-FE82F21B2BF5}">
      <dgm:prSet/>
      <dgm:spPr/>
      <dgm:t>
        <a:bodyPr/>
        <a:lstStyle/>
        <a:p>
          <a:endParaRPr lang="en-US"/>
        </a:p>
      </dgm:t>
    </dgm:pt>
    <dgm:pt modelId="{D238F1B1-65BD-4C2C-BCCD-14B4775BB15F}" type="sibTrans" cxnId="{D7DB15F8-ED5A-4E39-9BD8-FE82F21B2BF5}">
      <dgm:prSet/>
      <dgm:spPr/>
      <dgm:t>
        <a:bodyPr/>
        <a:lstStyle/>
        <a:p>
          <a:endParaRPr lang="en-US"/>
        </a:p>
      </dgm:t>
    </dgm:pt>
    <dgm:pt modelId="{D834E52A-C349-4AED-B90D-11FBA3248C12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Admin Distribution for Juvenile Services</a:t>
          </a:r>
        </a:p>
        <a:p>
          <a:r>
            <a:rPr lang="en-US" sz="1200" b="0" dirty="0">
              <a:latin typeface="+mj-lt"/>
            </a:rPr>
            <a:t>$24.7M</a:t>
          </a:r>
        </a:p>
      </dgm:t>
    </dgm:pt>
    <dgm:pt modelId="{3A656FE6-7D74-4F26-8C96-C2804C539869}" type="parTrans" cxnId="{AA8CDC2A-127B-4459-BBFE-323AA08330E6}">
      <dgm:prSet/>
      <dgm:spPr/>
      <dgm:t>
        <a:bodyPr/>
        <a:lstStyle/>
        <a:p>
          <a:endParaRPr lang="en-US"/>
        </a:p>
      </dgm:t>
    </dgm:pt>
    <dgm:pt modelId="{7FDE06D9-4A22-4A99-ABB9-BD3142703266}" type="sibTrans" cxnId="{AA8CDC2A-127B-4459-BBFE-323AA08330E6}">
      <dgm:prSet/>
      <dgm:spPr/>
      <dgm:t>
        <a:bodyPr/>
        <a:lstStyle/>
        <a:p>
          <a:endParaRPr lang="en-US"/>
        </a:p>
      </dgm:t>
    </dgm:pt>
    <dgm:pt modelId="{568B1F3F-A58C-4ECB-95FB-CA919724F611}">
      <dgm:prSet custT="1"/>
      <dgm:spPr/>
      <dgm:t>
        <a:bodyPr/>
        <a:lstStyle/>
        <a:p>
          <a:r>
            <a:rPr lang="en-US" sz="1200" dirty="0">
              <a:latin typeface="+mj-lt"/>
            </a:rPr>
            <a:t>Admin Distribution for Juvenile Placement</a:t>
          </a:r>
        </a:p>
        <a:p>
          <a:r>
            <a:rPr lang="en-US" sz="1200" dirty="0">
              <a:latin typeface="+mj-lt"/>
            </a:rPr>
            <a:t>$6.3M</a:t>
          </a:r>
        </a:p>
      </dgm:t>
    </dgm:pt>
    <dgm:pt modelId="{7699B9CA-2C0A-41B8-9CB0-AFAB6EC4B8ED}" type="parTrans" cxnId="{96732209-08D4-4BE9-B438-42632B030A13}">
      <dgm:prSet/>
      <dgm:spPr/>
      <dgm:t>
        <a:bodyPr/>
        <a:lstStyle/>
        <a:p>
          <a:endParaRPr lang="en-US"/>
        </a:p>
      </dgm:t>
    </dgm:pt>
    <dgm:pt modelId="{051D1A9F-C915-481F-B627-FDF266D20905}" type="sibTrans" cxnId="{96732209-08D4-4BE9-B438-42632B030A13}">
      <dgm:prSet/>
      <dgm:spPr/>
      <dgm:t>
        <a:bodyPr/>
        <a:lstStyle/>
        <a:p>
          <a:endParaRPr lang="en-US"/>
        </a:p>
      </dgm:t>
    </dgm:pt>
    <dgm:pt modelId="{37F445E7-9E64-48AA-8538-A1788DCEF686}" type="pres">
      <dgm:prSet presAssocID="{904BEE5F-DC49-46A3-B8F4-F9F83EA0DB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D56991-8869-49A3-BB4F-54188BF381FD}" type="pres">
      <dgm:prSet presAssocID="{588F0958-2E45-47A3-811F-12923E806D39}" presName="hierRoot1" presStyleCnt="0">
        <dgm:presLayoutVars>
          <dgm:hierBranch val="init"/>
        </dgm:presLayoutVars>
      </dgm:prSet>
      <dgm:spPr/>
    </dgm:pt>
    <dgm:pt modelId="{BB5E8FDC-EF09-4FBC-93AD-E67334C1D122}" type="pres">
      <dgm:prSet presAssocID="{588F0958-2E45-47A3-811F-12923E806D39}" presName="rootComposite1" presStyleCnt="0"/>
      <dgm:spPr/>
    </dgm:pt>
    <dgm:pt modelId="{991A646C-D6B4-457E-A290-05FC7E6FB436}" type="pres">
      <dgm:prSet presAssocID="{588F0958-2E45-47A3-811F-12923E806D39}" presName="rootText1" presStyleLbl="node0" presStyleIdx="0" presStyleCnt="1" custScaleX="176514" custScaleY="122433">
        <dgm:presLayoutVars>
          <dgm:chPref val="3"/>
        </dgm:presLayoutVars>
      </dgm:prSet>
      <dgm:spPr/>
    </dgm:pt>
    <dgm:pt modelId="{7393CDBE-EF0C-4182-9D1D-C615D7A498E2}" type="pres">
      <dgm:prSet presAssocID="{588F0958-2E45-47A3-811F-12923E806D39}" presName="rootConnector1" presStyleLbl="node1" presStyleIdx="0" presStyleCnt="0"/>
      <dgm:spPr/>
    </dgm:pt>
    <dgm:pt modelId="{168A81F0-25EC-4FAC-9AD5-4D8987D6D190}" type="pres">
      <dgm:prSet presAssocID="{588F0958-2E45-47A3-811F-12923E806D39}" presName="hierChild2" presStyleCnt="0"/>
      <dgm:spPr/>
    </dgm:pt>
    <dgm:pt modelId="{6F69F17D-2A6D-43EA-8443-003DEEB14D0C}" type="pres">
      <dgm:prSet presAssocID="{D76FE162-53FD-4970-9309-84510E4B9513}" presName="Name37" presStyleLbl="parChTrans1D2" presStyleIdx="0" presStyleCnt="4"/>
      <dgm:spPr/>
    </dgm:pt>
    <dgm:pt modelId="{CEB8C8F8-02E2-40BC-8C43-08690F5D3879}" type="pres">
      <dgm:prSet presAssocID="{79FADCF4-955F-4C29-90A0-7D52956B61C2}" presName="hierRoot2" presStyleCnt="0">
        <dgm:presLayoutVars>
          <dgm:hierBranch val="init"/>
        </dgm:presLayoutVars>
      </dgm:prSet>
      <dgm:spPr/>
    </dgm:pt>
    <dgm:pt modelId="{24B01B63-ED91-4346-8C32-407B3505829F}" type="pres">
      <dgm:prSet presAssocID="{79FADCF4-955F-4C29-90A0-7D52956B61C2}" presName="rootComposite" presStyleCnt="0"/>
      <dgm:spPr/>
    </dgm:pt>
    <dgm:pt modelId="{D80FF805-E37D-46D1-9C97-2B4BA55D1661}" type="pres">
      <dgm:prSet presAssocID="{79FADCF4-955F-4C29-90A0-7D52956B61C2}" presName="rootText" presStyleLbl="node2" presStyleIdx="0" presStyleCnt="4" custScaleX="95781" custScaleY="99161">
        <dgm:presLayoutVars>
          <dgm:chPref val="3"/>
        </dgm:presLayoutVars>
      </dgm:prSet>
      <dgm:spPr/>
    </dgm:pt>
    <dgm:pt modelId="{2891FF4E-AD25-493B-BFAB-8BA6D709936B}" type="pres">
      <dgm:prSet presAssocID="{79FADCF4-955F-4C29-90A0-7D52956B61C2}" presName="rootConnector" presStyleLbl="node2" presStyleIdx="0" presStyleCnt="4"/>
      <dgm:spPr/>
    </dgm:pt>
    <dgm:pt modelId="{F99227B4-5372-4AFA-BA0D-E803AA3881B0}" type="pres">
      <dgm:prSet presAssocID="{79FADCF4-955F-4C29-90A0-7D52956B61C2}" presName="hierChild4" presStyleCnt="0"/>
      <dgm:spPr/>
    </dgm:pt>
    <dgm:pt modelId="{CB78EDBD-4BF0-4406-AB72-7EBA38D3F8B2}" type="pres">
      <dgm:prSet presAssocID="{79FADCF4-955F-4C29-90A0-7D52956B61C2}" presName="hierChild5" presStyleCnt="0"/>
      <dgm:spPr/>
    </dgm:pt>
    <dgm:pt modelId="{B5AD3415-1098-4D55-8F47-684E2FB281BA}" type="pres">
      <dgm:prSet presAssocID="{7E5A552B-2EF4-456A-8146-D22846D03F30}" presName="Name37" presStyleLbl="parChTrans1D2" presStyleIdx="1" presStyleCnt="4"/>
      <dgm:spPr/>
    </dgm:pt>
    <dgm:pt modelId="{78A62EEE-16A5-4101-99AC-46A10C9385FB}" type="pres">
      <dgm:prSet presAssocID="{23FFC601-A1C3-4B9F-8B86-0E4352D1EC6E}" presName="hierRoot2" presStyleCnt="0">
        <dgm:presLayoutVars>
          <dgm:hierBranch val="init"/>
        </dgm:presLayoutVars>
      </dgm:prSet>
      <dgm:spPr/>
    </dgm:pt>
    <dgm:pt modelId="{7F676F1D-1480-4ED3-8B72-43F42957E77D}" type="pres">
      <dgm:prSet presAssocID="{23FFC601-A1C3-4B9F-8B86-0E4352D1EC6E}" presName="rootComposite" presStyleCnt="0"/>
      <dgm:spPr/>
    </dgm:pt>
    <dgm:pt modelId="{9CFB1867-6212-4350-B789-5B40097C1848}" type="pres">
      <dgm:prSet presAssocID="{23FFC601-A1C3-4B9F-8B86-0E4352D1EC6E}" presName="rootText" presStyleLbl="node2" presStyleIdx="1" presStyleCnt="4">
        <dgm:presLayoutVars>
          <dgm:chPref val="3"/>
        </dgm:presLayoutVars>
      </dgm:prSet>
      <dgm:spPr/>
    </dgm:pt>
    <dgm:pt modelId="{7872D73D-CD0D-42F2-A048-7777676F0BE1}" type="pres">
      <dgm:prSet presAssocID="{23FFC601-A1C3-4B9F-8B86-0E4352D1EC6E}" presName="rootConnector" presStyleLbl="node2" presStyleIdx="1" presStyleCnt="4"/>
      <dgm:spPr/>
    </dgm:pt>
    <dgm:pt modelId="{CC8D89D0-C585-4309-9525-6F956CEB20FE}" type="pres">
      <dgm:prSet presAssocID="{23FFC601-A1C3-4B9F-8B86-0E4352D1EC6E}" presName="hierChild4" presStyleCnt="0"/>
      <dgm:spPr/>
    </dgm:pt>
    <dgm:pt modelId="{63BA45C5-5F40-4744-A147-61C8CA01CA91}" type="pres">
      <dgm:prSet presAssocID="{23FFC601-A1C3-4B9F-8B86-0E4352D1EC6E}" presName="hierChild5" presStyleCnt="0"/>
      <dgm:spPr/>
    </dgm:pt>
    <dgm:pt modelId="{C47FB575-3453-4C0F-B133-18E9A1AEF5A5}" type="pres">
      <dgm:prSet presAssocID="{3A656FE6-7D74-4F26-8C96-C2804C539869}" presName="Name37" presStyleLbl="parChTrans1D2" presStyleIdx="2" presStyleCnt="4"/>
      <dgm:spPr/>
    </dgm:pt>
    <dgm:pt modelId="{6FAECAA1-A0D2-4A95-BFA4-0D8A382BD768}" type="pres">
      <dgm:prSet presAssocID="{D834E52A-C349-4AED-B90D-11FBA3248C12}" presName="hierRoot2" presStyleCnt="0">
        <dgm:presLayoutVars>
          <dgm:hierBranch val="init"/>
        </dgm:presLayoutVars>
      </dgm:prSet>
      <dgm:spPr/>
    </dgm:pt>
    <dgm:pt modelId="{F0273FC5-BC20-4B07-A693-C176A0C343DB}" type="pres">
      <dgm:prSet presAssocID="{D834E52A-C349-4AED-B90D-11FBA3248C12}" presName="rootComposite" presStyleCnt="0"/>
      <dgm:spPr/>
    </dgm:pt>
    <dgm:pt modelId="{4A7A16FE-59F2-425A-93E8-6C8ACD0C6FA7}" type="pres">
      <dgm:prSet presAssocID="{D834E52A-C349-4AED-B90D-11FBA3248C12}" presName="rootText" presStyleLbl="node2" presStyleIdx="2" presStyleCnt="4">
        <dgm:presLayoutVars>
          <dgm:chPref val="3"/>
        </dgm:presLayoutVars>
      </dgm:prSet>
      <dgm:spPr/>
    </dgm:pt>
    <dgm:pt modelId="{4749C621-7B18-4975-BF7E-E017B8448308}" type="pres">
      <dgm:prSet presAssocID="{D834E52A-C349-4AED-B90D-11FBA3248C12}" presName="rootConnector" presStyleLbl="node2" presStyleIdx="2" presStyleCnt="4"/>
      <dgm:spPr/>
    </dgm:pt>
    <dgm:pt modelId="{3B70F569-F645-4776-B510-079E86120EF0}" type="pres">
      <dgm:prSet presAssocID="{D834E52A-C349-4AED-B90D-11FBA3248C12}" presName="hierChild4" presStyleCnt="0"/>
      <dgm:spPr/>
    </dgm:pt>
    <dgm:pt modelId="{4CB517E6-2B4A-4696-82A7-54E7CA0848D5}" type="pres">
      <dgm:prSet presAssocID="{D834E52A-C349-4AED-B90D-11FBA3248C12}" presName="hierChild5" presStyleCnt="0"/>
      <dgm:spPr/>
    </dgm:pt>
    <dgm:pt modelId="{F940397E-60A6-4247-9EB9-45DD64E94F06}" type="pres">
      <dgm:prSet presAssocID="{7699B9CA-2C0A-41B8-9CB0-AFAB6EC4B8ED}" presName="Name37" presStyleLbl="parChTrans1D2" presStyleIdx="3" presStyleCnt="4"/>
      <dgm:spPr/>
    </dgm:pt>
    <dgm:pt modelId="{8211CF93-C610-4A02-9DF4-82ADF3249998}" type="pres">
      <dgm:prSet presAssocID="{568B1F3F-A58C-4ECB-95FB-CA919724F611}" presName="hierRoot2" presStyleCnt="0">
        <dgm:presLayoutVars>
          <dgm:hierBranch val="init"/>
        </dgm:presLayoutVars>
      </dgm:prSet>
      <dgm:spPr/>
    </dgm:pt>
    <dgm:pt modelId="{49534332-A772-4FD6-924C-BD00BDBC8EAF}" type="pres">
      <dgm:prSet presAssocID="{568B1F3F-A58C-4ECB-95FB-CA919724F611}" presName="rootComposite" presStyleCnt="0"/>
      <dgm:spPr/>
    </dgm:pt>
    <dgm:pt modelId="{D7648A4A-81BC-4148-84F9-23A83318E9AA}" type="pres">
      <dgm:prSet presAssocID="{568B1F3F-A58C-4ECB-95FB-CA919724F611}" presName="rootText" presStyleLbl="node2" presStyleIdx="3" presStyleCnt="4">
        <dgm:presLayoutVars>
          <dgm:chPref val="3"/>
        </dgm:presLayoutVars>
      </dgm:prSet>
      <dgm:spPr/>
    </dgm:pt>
    <dgm:pt modelId="{E0CCE02D-9AB2-4F5D-B08B-4D798C239FCC}" type="pres">
      <dgm:prSet presAssocID="{568B1F3F-A58C-4ECB-95FB-CA919724F611}" presName="rootConnector" presStyleLbl="node2" presStyleIdx="3" presStyleCnt="4"/>
      <dgm:spPr/>
    </dgm:pt>
    <dgm:pt modelId="{DA0335CC-EF29-47B3-8EA3-FC0AE2565DF1}" type="pres">
      <dgm:prSet presAssocID="{568B1F3F-A58C-4ECB-95FB-CA919724F611}" presName="hierChild4" presStyleCnt="0"/>
      <dgm:spPr/>
    </dgm:pt>
    <dgm:pt modelId="{F59670BF-454F-4F23-AB77-45A994CFB9D0}" type="pres">
      <dgm:prSet presAssocID="{568B1F3F-A58C-4ECB-95FB-CA919724F611}" presName="hierChild5" presStyleCnt="0"/>
      <dgm:spPr/>
    </dgm:pt>
    <dgm:pt modelId="{8955A675-006A-492C-9C9E-DE27C79D5CF3}" type="pres">
      <dgm:prSet presAssocID="{588F0958-2E45-47A3-811F-12923E806D39}" presName="hierChild3" presStyleCnt="0"/>
      <dgm:spPr/>
    </dgm:pt>
  </dgm:ptLst>
  <dgm:cxnLst>
    <dgm:cxn modelId="{96732209-08D4-4BE9-B438-42632B030A13}" srcId="{588F0958-2E45-47A3-811F-12923E806D39}" destId="{568B1F3F-A58C-4ECB-95FB-CA919724F611}" srcOrd="3" destOrd="0" parTransId="{7699B9CA-2C0A-41B8-9CB0-AFAB6EC4B8ED}" sibTransId="{051D1A9F-C915-481F-B627-FDF266D20905}"/>
    <dgm:cxn modelId="{0E0ED20A-1EDB-49EA-A6E1-2D401F4730F5}" srcId="{904BEE5F-DC49-46A3-B8F4-F9F83EA0DB1B}" destId="{588F0958-2E45-47A3-811F-12923E806D39}" srcOrd="0" destOrd="0" parTransId="{DA3A0760-C476-44D7-B637-5D63B1C8897F}" sibTransId="{D9E7070C-D6BE-4971-A286-20E3971D5E26}"/>
    <dgm:cxn modelId="{79FDB325-8EFC-4F15-AE4D-42F80AC2317F}" type="presOf" srcId="{588F0958-2E45-47A3-811F-12923E806D39}" destId="{991A646C-D6B4-457E-A290-05FC7E6FB436}" srcOrd="0" destOrd="0" presId="urn:microsoft.com/office/officeart/2005/8/layout/orgChart1"/>
    <dgm:cxn modelId="{4B7C8528-86F7-4973-A4F0-5233914E670C}" type="presOf" srcId="{568B1F3F-A58C-4ECB-95FB-CA919724F611}" destId="{D7648A4A-81BC-4148-84F9-23A83318E9AA}" srcOrd="0" destOrd="0" presId="urn:microsoft.com/office/officeart/2005/8/layout/orgChart1"/>
    <dgm:cxn modelId="{AA8CDC2A-127B-4459-BBFE-323AA08330E6}" srcId="{588F0958-2E45-47A3-811F-12923E806D39}" destId="{D834E52A-C349-4AED-B90D-11FBA3248C12}" srcOrd="2" destOrd="0" parTransId="{3A656FE6-7D74-4F26-8C96-C2804C539869}" sibTransId="{7FDE06D9-4A22-4A99-ABB9-BD3142703266}"/>
    <dgm:cxn modelId="{9FE1D64D-44AE-4827-BB84-024A25A0821E}" type="presOf" srcId="{79FADCF4-955F-4C29-90A0-7D52956B61C2}" destId="{2891FF4E-AD25-493B-BFAB-8BA6D709936B}" srcOrd="1" destOrd="0" presId="urn:microsoft.com/office/officeart/2005/8/layout/orgChart1"/>
    <dgm:cxn modelId="{E614306F-54ED-472F-86B9-D6BC60E84D0C}" type="presOf" srcId="{23FFC601-A1C3-4B9F-8B86-0E4352D1EC6E}" destId="{9CFB1867-6212-4350-B789-5B40097C1848}" srcOrd="0" destOrd="0" presId="urn:microsoft.com/office/officeart/2005/8/layout/orgChart1"/>
    <dgm:cxn modelId="{27571C8F-AF88-4DCA-A07F-430FA5B67047}" type="presOf" srcId="{79FADCF4-955F-4C29-90A0-7D52956B61C2}" destId="{D80FF805-E37D-46D1-9C97-2B4BA55D1661}" srcOrd="0" destOrd="0" presId="urn:microsoft.com/office/officeart/2005/8/layout/orgChart1"/>
    <dgm:cxn modelId="{49AC1AA4-6B72-47EE-B030-1E74358448CA}" type="presOf" srcId="{568B1F3F-A58C-4ECB-95FB-CA919724F611}" destId="{E0CCE02D-9AB2-4F5D-B08B-4D798C239FCC}" srcOrd="1" destOrd="0" presId="urn:microsoft.com/office/officeart/2005/8/layout/orgChart1"/>
    <dgm:cxn modelId="{B6A436A7-DA06-43DF-8D2D-61FAC3FF8B25}" type="presOf" srcId="{588F0958-2E45-47A3-811F-12923E806D39}" destId="{7393CDBE-EF0C-4182-9D1D-C615D7A498E2}" srcOrd="1" destOrd="0" presId="urn:microsoft.com/office/officeart/2005/8/layout/orgChart1"/>
    <dgm:cxn modelId="{E502E5AF-4E04-41DC-8908-66D4BB7DB93F}" type="presOf" srcId="{7699B9CA-2C0A-41B8-9CB0-AFAB6EC4B8ED}" destId="{F940397E-60A6-4247-9EB9-45DD64E94F06}" srcOrd="0" destOrd="0" presId="urn:microsoft.com/office/officeart/2005/8/layout/orgChart1"/>
    <dgm:cxn modelId="{11914EBC-BA72-4541-B427-0D4693B31247}" type="presOf" srcId="{7E5A552B-2EF4-456A-8146-D22846D03F30}" destId="{B5AD3415-1098-4D55-8F47-684E2FB281BA}" srcOrd="0" destOrd="0" presId="urn:microsoft.com/office/officeart/2005/8/layout/orgChart1"/>
    <dgm:cxn modelId="{F2E088D7-37DE-42F0-87D9-DA6953269846}" type="presOf" srcId="{23FFC601-A1C3-4B9F-8B86-0E4352D1EC6E}" destId="{7872D73D-CD0D-42F2-A048-7777676F0BE1}" srcOrd="1" destOrd="0" presId="urn:microsoft.com/office/officeart/2005/8/layout/orgChart1"/>
    <dgm:cxn modelId="{7C6D9AD9-0C18-4A91-BFE7-A8A64877CBB1}" type="presOf" srcId="{D76FE162-53FD-4970-9309-84510E4B9513}" destId="{6F69F17D-2A6D-43EA-8443-003DEEB14D0C}" srcOrd="0" destOrd="0" presId="urn:microsoft.com/office/officeart/2005/8/layout/orgChart1"/>
    <dgm:cxn modelId="{65F96EDC-9CC0-4416-9395-9056DE7BB753}" type="presOf" srcId="{D834E52A-C349-4AED-B90D-11FBA3248C12}" destId="{4749C621-7B18-4975-BF7E-E017B8448308}" srcOrd="1" destOrd="0" presId="urn:microsoft.com/office/officeart/2005/8/layout/orgChart1"/>
    <dgm:cxn modelId="{9D0792E8-1B7B-4DFE-8ABF-EEDCD25B929D}" type="presOf" srcId="{D834E52A-C349-4AED-B90D-11FBA3248C12}" destId="{4A7A16FE-59F2-425A-93E8-6C8ACD0C6FA7}" srcOrd="0" destOrd="0" presId="urn:microsoft.com/office/officeart/2005/8/layout/orgChart1"/>
    <dgm:cxn modelId="{D7DB15F8-ED5A-4E39-9BD8-FE82F21B2BF5}" srcId="{588F0958-2E45-47A3-811F-12923E806D39}" destId="{23FFC601-A1C3-4B9F-8B86-0E4352D1EC6E}" srcOrd="1" destOrd="0" parTransId="{7E5A552B-2EF4-456A-8146-D22846D03F30}" sibTransId="{D238F1B1-65BD-4C2C-BCCD-14B4775BB15F}"/>
    <dgm:cxn modelId="{10E9A5FB-02A8-4BFD-AF84-79CD3A33B0C3}" type="presOf" srcId="{3A656FE6-7D74-4F26-8C96-C2804C539869}" destId="{C47FB575-3453-4C0F-B133-18E9A1AEF5A5}" srcOrd="0" destOrd="0" presId="urn:microsoft.com/office/officeart/2005/8/layout/orgChart1"/>
    <dgm:cxn modelId="{D382B0FB-7847-4082-B189-503350F8AF0A}" srcId="{588F0958-2E45-47A3-811F-12923E806D39}" destId="{79FADCF4-955F-4C29-90A0-7D52956B61C2}" srcOrd="0" destOrd="0" parTransId="{D76FE162-53FD-4970-9309-84510E4B9513}" sibTransId="{B2B5D580-ABAB-4052-8061-A97A911A74C6}"/>
    <dgm:cxn modelId="{2153F5FE-454A-48E2-913D-591453AF2EAA}" type="presOf" srcId="{904BEE5F-DC49-46A3-B8F4-F9F83EA0DB1B}" destId="{37F445E7-9E64-48AA-8538-A1788DCEF686}" srcOrd="0" destOrd="0" presId="urn:microsoft.com/office/officeart/2005/8/layout/orgChart1"/>
    <dgm:cxn modelId="{0D05F44D-F85E-4ECE-B5C4-3EB67F5F0F89}" type="presParOf" srcId="{37F445E7-9E64-48AA-8538-A1788DCEF686}" destId="{99D56991-8869-49A3-BB4F-54188BF381FD}" srcOrd="0" destOrd="0" presId="urn:microsoft.com/office/officeart/2005/8/layout/orgChart1"/>
    <dgm:cxn modelId="{D7CD8362-03F7-498F-8707-400E0A75A8C8}" type="presParOf" srcId="{99D56991-8869-49A3-BB4F-54188BF381FD}" destId="{BB5E8FDC-EF09-4FBC-93AD-E67334C1D122}" srcOrd="0" destOrd="0" presId="urn:microsoft.com/office/officeart/2005/8/layout/orgChart1"/>
    <dgm:cxn modelId="{A4B7E387-04D8-4CD6-AD55-9A0FA0A83127}" type="presParOf" srcId="{BB5E8FDC-EF09-4FBC-93AD-E67334C1D122}" destId="{991A646C-D6B4-457E-A290-05FC7E6FB436}" srcOrd="0" destOrd="0" presId="urn:microsoft.com/office/officeart/2005/8/layout/orgChart1"/>
    <dgm:cxn modelId="{29373590-4C98-42E0-B5E6-742DC149B40F}" type="presParOf" srcId="{BB5E8FDC-EF09-4FBC-93AD-E67334C1D122}" destId="{7393CDBE-EF0C-4182-9D1D-C615D7A498E2}" srcOrd="1" destOrd="0" presId="urn:microsoft.com/office/officeart/2005/8/layout/orgChart1"/>
    <dgm:cxn modelId="{313DCDC2-E610-4EB7-9DCE-4117BFDB0622}" type="presParOf" srcId="{99D56991-8869-49A3-BB4F-54188BF381FD}" destId="{168A81F0-25EC-4FAC-9AD5-4D8987D6D190}" srcOrd="1" destOrd="0" presId="urn:microsoft.com/office/officeart/2005/8/layout/orgChart1"/>
    <dgm:cxn modelId="{5A6D593B-9596-419D-950E-21077BEDE45A}" type="presParOf" srcId="{168A81F0-25EC-4FAC-9AD5-4D8987D6D190}" destId="{6F69F17D-2A6D-43EA-8443-003DEEB14D0C}" srcOrd="0" destOrd="0" presId="urn:microsoft.com/office/officeart/2005/8/layout/orgChart1"/>
    <dgm:cxn modelId="{9ABC6D21-1398-4F90-8A7E-F4633464765B}" type="presParOf" srcId="{168A81F0-25EC-4FAC-9AD5-4D8987D6D190}" destId="{CEB8C8F8-02E2-40BC-8C43-08690F5D3879}" srcOrd="1" destOrd="0" presId="urn:microsoft.com/office/officeart/2005/8/layout/orgChart1"/>
    <dgm:cxn modelId="{35523CEF-0C6E-4CBA-805D-BD7F1C85606F}" type="presParOf" srcId="{CEB8C8F8-02E2-40BC-8C43-08690F5D3879}" destId="{24B01B63-ED91-4346-8C32-407B3505829F}" srcOrd="0" destOrd="0" presId="urn:microsoft.com/office/officeart/2005/8/layout/orgChart1"/>
    <dgm:cxn modelId="{5A06EDA3-D78B-4A3F-9B45-8DD81CD26B3A}" type="presParOf" srcId="{24B01B63-ED91-4346-8C32-407B3505829F}" destId="{D80FF805-E37D-46D1-9C97-2B4BA55D1661}" srcOrd="0" destOrd="0" presId="urn:microsoft.com/office/officeart/2005/8/layout/orgChart1"/>
    <dgm:cxn modelId="{596C37F2-0A8D-426A-980B-D2F27D69065C}" type="presParOf" srcId="{24B01B63-ED91-4346-8C32-407B3505829F}" destId="{2891FF4E-AD25-493B-BFAB-8BA6D709936B}" srcOrd="1" destOrd="0" presId="urn:microsoft.com/office/officeart/2005/8/layout/orgChart1"/>
    <dgm:cxn modelId="{25CFA27C-F96F-4B36-A036-9DB0C8E89DDF}" type="presParOf" srcId="{CEB8C8F8-02E2-40BC-8C43-08690F5D3879}" destId="{F99227B4-5372-4AFA-BA0D-E803AA3881B0}" srcOrd="1" destOrd="0" presId="urn:microsoft.com/office/officeart/2005/8/layout/orgChart1"/>
    <dgm:cxn modelId="{3294F0C6-A7AA-4E39-9A84-4A2C250BBAF5}" type="presParOf" srcId="{CEB8C8F8-02E2-40BC-8C43-08690F5D3879}" destId="{CB78EDBD-4BF0-4406-AB72-7EBA38D3F8B2}" srcOrd="2" destOrd="0" presId="urn:microsoft.com/office/officeart/2005/8/layout/orgChart1"/>
    <dgm:cxn modelId="{A1BE5DFB-6656-43AA-A825-62008FA943DD}" type="presParOf" srcId="{168A81F0-25EC-4FAC-9AD5-4D8987D6D190}" destId="{B5AD3415-1098-4D55-8F47-684E2FB281BA}" srcOrd="2" destOrd="0" presId="urn:microsoft.com/office/officeart/2005/8/layout/orgChart1"/>
    <dgm:cxn modelId="{A3CED23E-F720-4784-BC34-045B2FAABBCC}" type="presParOf" srcId="{168A81F0-25EC-4FAC-9AD5-4D8987D6D190}" destId="{78A62EEE-16A5-4101-99AC-46A10C9385FB}" srcOrd="3" destOrd="0" presId="urn:microsoft.com/office/officeart/2005/8/layout/orgChart1"/>
    <dgm:cxn modelId="{272BAC13-999E-4A3D-8DF4-019D896EA80C}" type="presParOf" srcId="{78A62EEE-16A5-4101-99AC-46A10C9385FB}" destId="{7F676F1D-1480-4ED3-8B72-43F42957E77D}" srcOrd="0" destOrd="0" presId="urn:microsoft.com/office/officeart/2005/8/layout/orgChart1"/>
    <dgm:cxn modelId="{9C9D56A6-EA18-4ED0-BD52-544F3958FF20}" type="presParOf" srcId="{7F676F1D-1480-4ED3-8B72-43F42957E77D}" destId="{9CFB1867-6212-4350-B789-5B40097C1848}" srcOrd="0" destOrd="0" presId="urn:microsoft.com/office/officeart/2005/8/layout/orgChart1"/>
    <dgm:cxn modelId="{E9506CB1-B0EC-480B-B863-0D7DB39F4645}" type="presParOf" srcId="{7F676F1D-1480-4ED3-8B72-43F42957E77D}" destId="{7872D73D-CD0D-42F2-A048-7777676F0BE1}" srcOrd="1" destOrd="0" presId="urn:microsoft.com/office/officeart/2005/8/layout/orgChart1"/>
    <dgm:cxn modelId="{213FD1A0-1807-4AD0-BCA2-7665E9A2E565}" type="presParOf" srcId="{78A62EEE-16A5-4101-99AC-46A10C9385FB}" destId="{CC8D89D0-C585-4309-9525-6F956CEB20FE}" srcOrd="1" destOrd="0" presId="urn:microsoft.com/office/officeart/2005/8/layout/orgChart1"/>
    <dgm:cxn modelId="{29FED7A2-ED56-48DB-AD14-4E9F0791DDF3}" type="presParOf" srcId="{78A62EEE-16A5-4101-99AC-46A10C9385FB}" destId="{63BA45C5-5F40-4744-A147-61C8CA01CA91}" srcOrd="2" destOrd="0" presId="urn:microsoft.com/office/officeart/2005/8/layout/orgChart1"/>
    <dgm:cxn modelId="{D83A820F-A65B-49B6-A36F-9E10614661CD}" type="presParOf" srcId="{168A81F0-25EC-4FAC-9AD5-4D8987D6D190}" destId="{C47FB575-3453-4C0F-B133-18E9A1AEF5A5}" srcOrd="4" destOrd="0" presId="urn:microsoft.com/office/officeart/2005/8/layout/orgChart1"/>
    <dgm:cxn modelId="{3F5546E0-B17F-4C0D-B558-3B38A9AF6DDC}" type="presParOf" srcId="{168A81F0-25EC-4FAC-9AD5-4D8987D6D190}" destId="{6FAECAA1-A0D2-4A95-BFA4-0D8A382BD768}" srcOrd="5" destOrd="0" presId="urn:microsoft.com/office/officeart/2005/8/layout/orgChart1"/>
    <dgm:cxn modelId="{1B28A1D0-FBFE-4009-8CE7-5BE983E0EE02}" type="presParOf" srcId="{6FAECAA1-A0D2-4A95-BFA4-0D8A382BD768}" destId="{F0273FC5-BC20-4B07-A693-C176A0C343DB}" srcOrd="0" destOrd="0" presId="urn:microsoft.com/office/officeart/2005/8/layout/orgChart1"/>
    <dgm:cxn modelId="{BCB97026-9F22-45BA-A51D-1C0DDF78C622}" type="presParOf" srcId="{F0273FC5-BC20-4B07-A693-C176A0C343DB}" destId="{4A7A16FE-59F2-425A-93E8-6C8ACD0C6FA7}" srcOrd="0" destOrd="0" presId="urn:microsoft.com/office/officeart/2005/8/layout/orgChart1"/>
    <dgm:cxn modelId="{56E59896-566A-428C-9464-3C27997D8D1B}" type="presParOf" srcId="{F0273FC5-BC20-4B07-A693-C176A0C343DB}" destId="{4749C621-7B18-4975-BF7E-E017B8448308}" srcOrd="1" destOrd="0" presId="urn:microsoft.com/office/officeart/2005/8/layout/orgChart1"/>
    <dgm:cxn modelId="{7469AFF0-4925-40BA-979B-6DFD8391D088}" type="presParOf" srcId="{6FAECAA1-A0D2-4A95-BFA4-0D8A382BD768}" destId="{3B70F569-F645-4776-B510-079E86120EF0}" srcOrd="1" destOrd="0" presId="urn:microsoft.com/office/officeart/2005/8/layout/orgChart1"/>
    <dgm:cxn modelId="{CC611969-F703-4686-9531-BE508F449AA0}" type="presParOf" srcId="{6FAECAA1-A0D2-4A95-BFA4-0D8A382BD768}" destId="{4CB517E6-2B4A-4696-82A7-54E7CA0848D5}" srcOrd="2" destOrd="0" presId="urn:microsoft.com/office/officeart/2005/8/layout/orgChart1"/>
    <dgm:cxn modelId="{7E289BB7-62BB-47B2-B86E-64B08B11E42F}" type="presParOf" srcId="{168A81F0-25EC-4FAC-9AD5-4D8987D6D190}" destId="{F940397E-60A6-4247-9EB9-45DD64E94F06}" srcOrd="6" destOrd="0" presId="urn:microsoft.com/office/officeart/2005/8/layout/orgChart1"/>
    <dgm:cxn modelId="{F5711A58-476F-4816-8017-753CCA66D1B6}" type="presParOf" srcId="{168A81F0-25EC-4FAC-9AD5-4D8987D6D190}" destId="{8211CF93-C610-4A02-9DF4-82ADF3249998}" srcOrd="7" destOrd="0" presId="urn:microsoft.com/office/officeart/2005/8/layout/orgChart1"/>
    <dgm:cxn modelId="{B311067F-D6F4-40A4-A359-2013FE876D9A}" type="presParOf" srcId="{8211CF93-C610-4A02-9DF4-82ADF3249998}" destId="{49534332-A772-4FD6-924C-BD00BDBC8EAF}" srcOrd="0" destOrd="0" presId="urn:microsoft.com/office/officeart/2005/8/layout/orgChart1"/>
    <dgm:cxn modelId="{F2A095C5-9CD1-41B2-A5F3-1B469B0B1CB2}" type="presParOf" srcId="{49534332-A772-4FD6-924C-BD00BDBC8EAF}" destId="{D7648A4A-81BC-4148-84F9-23A83318E9AA}" srcOrd="0" destOrd="0" presId="urn:microsoft.com/office/officeart/2005/8/layout/orgChart1"/>
    <dgm:cxn modelId="{83D0CC4C-02C9-4504-8058-01E63A866776}" type="presParOf" srcId="{49534332-A772-4FD6-924C-BD00BDBC8EAF}" destId="{E0CCE02D-9AB2-4F5D-B08B-4D798C239FCC}" srcOrd="1" destOrd="0" presId="urn:microsoft.com/office/officeart/2005/8/layout/orgChart1"/>
    <dgm:cxn modelId="{7AF556F7-19A1-4856-AD43-6B812DD502BF}" type="presParOf" srcId="{8211CF93-C610-4A02-9DF4-82ADF3249998}" destId="{DA0335CC-EF29-47B3-8EA3-FC0AE2565DF1}" srcOrd="1" destOrd="0" presId="urn:microsoft.com/office/officeart/2005/8/layout/orgChart1"/>
    <dgm:cxn modelId="{6A338B38-A68D-4B26-B286-09F4F8F88CA6}" type="presParOf" srcId="{8211CF93-C610-4A02-9DF4-82ADF3249998}" destId="{F59670BF-454F-4F23-AB77-45A994CFB9D0}" srcOrd="2" destOrd="0" presId="urn:microsoft.com/office/officeart/2005/8/layout/orgChart1"/>
    <dgm:cxn modelId="{0347190A-87E1-4614-95D7-9FCB830DA110}" type="presParOf" srcId="{99D56991-8869-49A3-BB4F-54188BF381FD}" destId="{8955A675-006A-492C-9C9E-DE27C79D5C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04BEE5F-DC49-46A3-B8F4-F9F83EA0DB1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AB99C65-45DE-4282-9565-DB28A2CC7A79}">
      <dgm:prSet phldrT="[Text]" custT="1"/>
      <dgm:spPr/>
      <dgm:t>
        <a:bodyPr/>
        <a:lstStyle/>
        <a:p>
          <a:r>
            <a:rPr lang="en-US" sz="1200" b="0" baseline="0" dirty="0">
              <a:latin typeface="+mj-lt"/>
            </a:rPr>
            <a:t>Youth Jobs</a:t>
          </a:r>
        </a:p>
        <a:p>
          <a:r>
            <a:rPr lang="en-US" sz="1200" b="0" baseline="0" dirty="0">
              <a:latin typeface="+mj-lt"/>
            </a:rPr>
            <a:t>$12.9M</a:t>
          </a:r>
          <a:endParaRPr lang="en-US" sz="1200" b="0" dirty="0">
            <a:latin typeface="+mj-lt"/>
          </a:endParaRPr>
        </a:p>
      </dgm:t>
    </dgm:pt>
    <dgm:pt modelId="{0CCB7D18-9397-4F94-9D73-FFF009D12790}" type="parTrans" cxnId="{4C20E699-A869-4648-B90D-827F2EE8CB1B}">
      <dgm:prSet/>
      <dgm:spPr/>
      <dgm:t>
        <a:bodyPr/>
        <a:lstStyle/>
        <a:p>
          <a:endParaRPr lang="en-US"/>
        </a:p>
      </dgm:t>
    </dgm:pt>
    <dgm:pt modelId="{2C2A5B96-B5D1-4821-A30C-2077565FC334}" type="sibTrans" cxnId="{4C20E699-A869-4648-B90D-827F2EE8CB1B}">
      <dgm:prSet/>
      <dgm:spPr/>
      <dgm:t>
        <a:bodyPr/>
        <a:lstStyle/>
        <a:p>
          <a:endParaRPr lang="en-US"/>
        </a:p>
      </dgm:t>
    </dgm:pt>
    <dgm:pt modelId="{6F7B11D6-2191-4B6D-948F-8D1A7E28A2FD}">
      <dgm:prSet phldrT="[Text]" custT="1"/>
      <dgm:spPr/>
      <dgm:t>
        <a:bodyPr/>
        <a:lstStyle/>
        <a:p>
          <a:r>
            <a:rPr lang="en-US" sz="1400" b="1" baseline="0" dirty="0">
              <a:latin typeface="+mj-lt"/>
            </a:rPr>
            <a:t>Community and Senior Services</a:t>
          </a:r>
        </a:p>
      </dgm:t>
    </dgm:pt>
    <dgm:pt modelId="{A72B3597-40C3-4314-96BA-D49A98401E80}" type="parTrans" cxnId="{9C395AA1-8F62-4EB6-A17C-31476E3B528D}">
      <dgm:prSet/>
      <dgm:spPr/>
      <dgm:t>
        <a:bodyPr/>
        <a:lstStyle/>
        <a:p>
          <a:endParaRPr lang="en-US"/>
        </a:p>
      </dgm:t>
    </dgm:pt>
    <dgm:pt modelId="{931E285F-B573-482F-A545-514BF3F39039}" type="sibTrans" cxnId="{9C395AA1-8F62-4EB6-A17C-31476E3B528D}">
      <dgm:prSet/>
      <dgm:spPr/>
      <dgm:t>
        <a:bodyPr/>
        <a:lstStyle/>
        <a:p>
          <a:endParaRPr lang="en-US"/>
        </a:p>
      </dgm:t>
    </dgm:pt>
    <dgm:pt modelId="{37F445E7-9E64-48AA-8538-A1788DCEF686}" type="pres">
      <dgm:prSet presAssocID="{904BEE5F-DC49-46A3-B8F4-F9F83EA0DB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7A8BA2-78B5-4E72-A7E8-3EA44FC0CA21}" type="pres">
      <dgm:prSet presAssocID="{6F7B11D6-2191-4B6D-948F-8D1A7E28A2FD}" presName="hierRoot1" presStyleCnt="0">
        <dgm:presLayoutVars>
          <dgm:hierBranch val="init"/>
        </dgm:presLayoutVars>
      </dgm:prSet>
      <dgm:spPr/>
    </dgm:pt>
    <dgm:pt modelId="{6CEF40B3-6598-4D51-AA87-66A726B46D2F}" type="pres">
      <dgm:prSet presAssocID="{6F7B11D6-2191-4B6D-948F-8D1A7E28A2FD}" presName="rootComposite1" presStyleCnt="0"/>
      <dgm:spPr/>
    </dgm:pt>
    <dgm:pt modelId="{356FBE5B-C980-4719-83C7-D31B69CFACCE}" type="pres">
      <dgm:prSet presAssocID="{6F7B11D6-2191-4B6D-948F-8D1A7E28A2FD}" presName="rootText1" presStyleLbl="node0" presStyleIdx="0" presStyleCnt="1" custScaleX="174744">
        <dgm:presLayoutVars>
          <dgm:chPref val="3"/>
        </dgm:presLayoutVars>
      </dgm:prSet>
      <dgm:spPr/>
    </dgm:pt>
    <dgm:pt modelId="{FE8DF075-6A25-4C1E-8C8D-3F0C14810AE9}" type="pres">
      <dgm:prSet presAssocID="{6F7B11D6-2191-4B6D-948F-8D1A7E28A2FD}" presName="rootConnector1" presStyleLbl="node1" presStyleIdx="0" presStyleCnt="0"/>
      <dgm:spPr/>
    </dgm:pt>
    <dgm:pt modelId="{56CAAE06-6DD1-4779-9062-622EF6DF5EBA}" type="pres">
      <dgm:prSet presAssocID="{6F7B11D6-2191-4B6D-948F-8D1A7E28A2FD}" presName="hierChild2" presStyleCnt="0"/>
      <dgm:spPr/>
    </dgm:pt>
    <dgm:pt modelId="{FE073CFF-A4FC-4897-8592-3FA63B4CBC94}" type="pres">
      <dgm:prSet presAssocID="{0CCB7D18-9397-4F94-9D73-FFF009D12790}" presName="Name37" presStyleLbl="parChTrans1D2" presStyleIdx="0" presStyleCnt="1"/>
      <dgm:spPr/>
    </dgm:pt>
    <dgm:pt modelId="{01826A34-A0B6-4031-A694-14BD4F35F4E9}" type="pres">
      <dgm:prSet presAssocID="{0AB99C65-45DE-4282-9565-DB28A2CC7A79}" presName="hierRoot2" presStyleCnt="0">
        <dgm:presLayoutVars>
          <dgm:hierBranch val="init"/>
        </dgm:presLayoutVars>
      </dgm:prSet>
      <dgm:spPr/>
    </dgm:pt>
    <dgm:pt modelId="{F4B5B362-E27F-43B0-BE2A-40F8BDB614B7}" type="pres">
      <dgm:prSet presAssocID="{0AB99C65-45DE-4282-9565-DB28A2CC7A79}" presName="rootComposite" presStyleCnt="0"/>
      <dgm:spPr/>
    </dgm:pt>
    <dgm:pt modelId="{6AC4E1E7-B2DA-46AE-AF47-60B12C50BE5D}" type="pres">
      <dgm:prSet presAssocID="{0AB99C65-45DE-4282-9565-DB28A2CC7A79}" presName="rootText" presStyleLbl="node2" presStyleIdx="0" presStyleCnt="1" custScaleY="110853">
        <dgm:presLayoutVars>
          <dgm:chPref val="3"/>
        </dgm:presLayoutVars>
      </dgm:prSet>
      <dgm:spPr/>
    </dgm:pt>
    <dgm:pt modelId="{27C4B0C9-A5E4-48AC-BAF7-3F435B133AC3}" type="pres">
      <dgm:prSet presAssocID="{0AB99C65-45DE-4282-9565-DB28A2CC7A79}" presName="rootConnector" presStyleLbl="node2" presStyleIdx="0" presStyleCnt="1"/>
      <dgm:spPr/>
    </dgm:pt>
    <dgm:pt modelId="{8829B7E1-AB0B-4E1B-81E7-2FA1D4C5EC38}" type="pres">
      <dgm:prSet presAssocID="{0AB99C65-45DE-4282-9565-DB28A2CC7A79}" presName="hierChild4" presStyleCnt="0"/>
      <dgm:spPr/>
    </dgm:pt>
    <dgm:pt modelId="{48968926-03A1-4B56-AA0D-4B50FA250131}" type="pres">
      <dgm:prSet presAssocID="{0AB99C65-45DE-4282-9565-DB28A2CC7A79}" presName="hierChild5" presStyleCnt="0"/>
      <dgm:spPr/>
    </dgm:pt>
    <dgm:pt modelId="{FE1BB5CC-757D-4863-88B4-0A7CA9AE5A30}" type="pres">
      <dgm:prSet presAssocID="{6F7B11D6-2191-4B6D-948F-8D1A7E28A2FD}" presName="hierChild3" presStyleCnt="0"/>
      <dgm:spPr/>
    </dgm:pt>
  </dgm:ptLst>
  <dgm:cxnLst>
    <dgm:cxn modelId="{645AAE66-4839-4F29-8F1A-4A4458BD4B94}" type="presOf" srcId="{904BEE5F-DC49-46A3-B8F4-F9F83EA0DB1B}" destId="{37F445E7-9E64-48AA-8538-A1788DCEF686}" srcOrd="0" destOrd="0" presId="urn:microsoft.com/office/officeart/2005/8/layout/orgChart1"/>
    <dgm:cxn modelId="{6F9F0E85-937A-4B96-98B7-AC140F67452F}" type="presOf" srcId="{0CCB7D18-9397-4F94-9D73-FFF009D12790}" destId="{FE073CFF-A4FC-4897-8592-3FA63B4CBC94}" srcOrd="0" destOrd="0" presId="urn:microsoft.com/office/officeart/2005/8/layout/orgChart1"/>
    <dgm:cxn modelId="{4C20E699-A869-4648-B90D-827F2EE8CB1B}" srcId="{6F7B11D6-2191-4B6D-948F-8D1A7E28A2FD}" destId="{0AB99C65-45DE-4282-9565-DB28A2CC7A79}" srcOrd="0" destOrd="0" parTransId="{0CCB7D18-9397-4F94-9D73-FFF009D12790}" sibTransId="{2C2A5B96-B5D1-4821-A30C-2077565FC334}"/>
    <dgm:cxn modelId="{9C395AA1-8F62-4EB6-A17C-31476E3B528D}" srcId="{904BEE5F-DC49-46A3-B8F4-F9F83EA0DB1B}" destId="{6F7B11D6-2191-4B6D-948F-8D1A7E28A2FD}" srcOrd="0" destOrd="0" parTransId="{A72B3597-40C3-4314-96BA-D49A98401E80}" sibTransId="{931E285F-B573-482F-A545-514BF3F39039}"/>
    <dgm:cxn modelId="{5F3C01AE-3187-487C-B523-4EA0CE07CC04}" type="presOf" srcId="{0AB99C65-45DE-4282-9565-DB28A2CC7A79}" destId="{27C4B0C9-A5E4-48AC-BAF7-3F435B133AC3}" srcOrd="1" destOrd="0" presId="urn:microsoft.com/office/officeart/2005/8/layout/orgChart1"/>
    <dgm:cxn modelId="{423A41B1-5FF8-4A05-96F9-34DFFAC26C6D}" type="presOf" srcId="{6F7B11D6-2191-4B6D-948F-8D1A7E28A2FD}" destId="{FE8DF075-6A25-4C1E-8C8D-3F0C14810AE9}" srcOrd="1" destOrd="0" presId="urn:microsoft.com/office/officeart/2005/8/layout/orgChart1"/>
    <dgm:cxn modelId="{6DEB8FEB-FA98-4C2E-A7FF-D04C17B06D43}" type="presOf" srcId="{0AB99C65-45DE-4282-9565-DB28A2CC7A79}" destId="{6AC4E1E7-B2DA-46AE-AF47-60B12C50BE5D}" srcOrd="0" destOrd="0" presId="urn:microsoft.com/office/officeart/2005/8/layout/orgChart1"/>
    <dgm:cxn modelId="{01A783F7-7A23-46A7-9C1E-71FAB1B5A7F6}" type="presOf" srcId="{6F7B11D6-2191-4B6D-948F-8D1A7E28A2FD}" destId="{356FBE5B-C980-4719-83C7-D31B69CFACCE}" srcOrd="0" destOrd="0" presId="urn:microsoft.com/office/officeart/2005/8/layout/orgChart1"/>
    <dgm:cxn modelId="{13575659-946B-4189-B35E-81A834209496}" type="presParOf" srcId="{37F445E7-9E64-48AA-8538-A1788DCEF686}" destId="{AE7A8BA2-78B5-4E72-A7E8-3EA44FC0CA21}" srcOrd="0" destOrd="0" presId="urn:microsoft.com/office/officeart/2005/8/layout/orgChart1"/>
    <dgm:cxn modelId="{F7B49356-7E82-4749-9129-73EFBB6AF2E3}" type="presParOf" srcId="{AE7A8BA2-78B5-4E72-A7E8-3EA44FC0CA21}" destId="{6CEF40B3-6598-4D51-AA87-66A726B46D2F}" srcOrd="0" destOrd="0" presId="urn:microsoft.com/office/officeart/2005/8/layout/orgChart1"/>
    <dgm:cxn modelId="{9ACBAAC3-296E-4EC6-8A2E-F869B2729BA7}" type="presParOf" srcId="{6CEF40B3-6598-4D51-AA87-66A726B46D2F}" destId="{356FBE5B-C980-4719-83C7-D31B69CFACCE}" srcOrd="0" destOrd="0" presId="urn:microsoft.com/office/officeart/2005/8/layout/orgChart1"/>
    <dgm:cxn modelId="{A408F4EB-3B55-4D00-A77D-135C8F5B0FD5}" type="presParOf" srcId="{6CEF40B3-6598-4D51-AA87-66A726B46D2F}" destId="{FE8DF075-6A25-4C1E-8C8D-3F0C14810AE9}" srcOrd="1" destOrd="0" presId="urn:microsoft.com/office/officeart/2005/8/layout/orgChart1"/>
    <dgm:cxn modelId="{78D6CABC-73F9-4D64-98D8-7C075523B150}" type="presParOf" srcId="{AE7A8BA2-78B5-4E72-A7E8-3EA44FC0CA21}" destId="{56CAAE06-6DD1-4779-9062-622EF6DF5EBA}" srcOrd="1" destOrd="0" presId="urn:microsoft.com/office/officeart/2005/8/layout/orgChart1"/>
    <dgm:cxn modelId="{9DC4C2FE-8CA4-4637-9638-5A60DB064B3B}" type="presParOf" srcId="{56CAAE06-6DD1-4779-9062-622EF6DF5EBA}" destId="{FE073CFF-A4FC-4897-8592-3FA63B4CBC94}" srcOrd="0" destOrd="0" presId="urn:microsoft.com/office/officeart/2005/8/layout/orgChart1"/>
    <dgm:cxn modelId="{15D94EB2-A279-4129-BD6D-FCB54AC60BF3}" type="presParOf" srcId="{56CAAE06-6DD1-4779-9062-622EF6DF5EBA}" destId="{01826A34-A0B6-4031-A694-14BD4F35F4E9}" srcOrd="1" destOrd="0" presId="urn:microsoft.com/office/officeart/2005/8/layout/orgChart1"/>
    <dgm:cxn modelId="{A2E36AF6-0B87-4B75-90A4-B341E3B61F65}" type="presParOf" srcId="{01826A34-A0B6-4031-A694-14BD4F35F4E9}" destId="{F4B5B362-E27F-43B0-BE2A-40F8BDB614B7}" srcOrd="0" destOrd="0" presId="urn:microsoft.com/office/officeart/2005/8/layout/orgChart1"/>
    <dgm:cxn modelId="{EB81D9B6-A318-425B-BDE0-AAED9FEB7543}" type="presParOf" srcId="{F4B5B362-E27F-43B0-BE2A-40F8BDB614B7}" destId="{6AC4E1E7-B2DA-46AE-AF47-60B12C50BE5D}" srcOrd="0" destOrd="0" presId="urn:microsoft.com/office/officeart/2005/8/layout/orgChart1"/>
    <dgm:cxn modelId="{6363ED9B-FBE7-440F-A00C-D4F557D1E250}" type="presParOf" srcId="{F4B5B362-E27F-43B0-BE2A-40F8BDB614B7}" destId="{27C4B0C9-A5E4-48AC-BAF7-3F435B133AC3}" srcOrd="1" destOrd="0" presId="urn:microsoft.com/office/officeart/2005/8/layout/orgChart1"/>
    <dgm:cxn modelId="{548A2ECB-98B3-44EA-B3CE-1AFF15DE537F}" type="presParOf" srcId="{01826A34-A0B6-4031-A694-14BD4F35F4E9}" destId="{8829B7E1-AB0B-4E1B-81E7-2FA1D4C5EC38}" srcOrd="1" destOrd="0" presId="urn:microsoft.com/office/officeart/2005/8/layout/orgChart1"/>
    <dgm:cxn modelId="{BBFF503B-8C6E-400F-8226-1692100CA683}" type="presParOf" srcId="{01826A34-A0B6-4031-A694-14BD4F35F4E9}" destId="{48968926-03A1-4B56-AA0D-4B50FA250131}" srcOrd="2" destOrd="0" presId="urn:microsoft.com/office/officeart/2005/8/layout/orgChart1"/>
    <dgm:cxn modelId="{718D7BCE-7713-4B06-8F24-8792F5C3FB5F}" type="presParOf" srcId="{AE7A8BA2-78B5-4E72-A7E8-3EA44FC0CA21}" destId="{FE1BB5CC-757D-4863-88B4-0A7CA9AE5A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04BEE5F-DC49-46A3-B8F4-F9F83EA0DB1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F7B11D6-2191-4B6D-948F-8D1A7E28A2FD}">
      <dgm:prSet phldrT="[Text]" custT="1"/>
      <dgm:spPr/>
      <dgm:t>
        <a:bodyPr/>
        <a:lstStyle/>
        <a:p>
          <a:r>
            <a:rPr lang="en-US" sz="1400" b="1" baseline="0" dirty="0">
              <a:latin typeface="+mj-lt"/>
            </a:rPr>
            <a:t>Arts Commission</a:t>
          </a:r>
        </a:p>
      </dgm:t>
    </dgm:pt>
    <dgm:pt modelId="{A72B3597-40C3-4314-96BA-D49A98401E80}" type="parTrans" cxnId="{9C395AA1-8F62-4EB6-A17C-31476E3B528D}">
      <dgm:prSet/>
      <dgm:spPr/>
      <dgm:t>
        <a:bodyPr/>
        <a:lstStyle/>
        <a:p>
          <a:endParaRPr lang="en-US"/>
        </a:p>
      </dgm:t>
    </dgm:pt>
    <dgm:pt modelId="{931E285F-B573-482F-A545-514BF3F39039}" type="sibTrans" cxnId="{9C395AA1-8F62-4EB6-A17C-31476E3B528D}">
      <dgm:prSet/>
      <dgm:spPr/>
      <dgm:t>
        <a:bodyPr/>
        <a:lstStyle/>
        <a:p>
          <a:endParaRPr lang="en-US"/>
        </a:p>
      </dgm:t>
    </dgm:pt>
    <dgm:pt modelId="{51510645-E053-47B6-8D73-37829BB89FB5}">
      <dgm:prSet custT="1"/>
      <dgm:spPr/>
      <dgm:t>
        <a:bodyPr/>
        <a:lstStyle/>
        <a:p>
          <a:r>
            <a:rPr lang="en-US" sz="1200" dirty="0">
              <a:latin typeface="+mj-lt"/>
            </a:rPr>
            <a:t>Arts Internship </a:t>
          </a:r>
        </a:p>
        <a:p>
          <a:r>
            <a:rPr lang="en-US" sz="1200" dirty="0">
              <a:latin typeface="+mj-lt"/>
            </a:rPr>
            <a:t>$704K</a:t>
          </a:r>
        </a:p>
      </dgm:t>
    </dgm:pt>
    <dgm:pt modelId="{2577A7A2-FC6C-43E0-B539-E5E7EBDC6E3D}" type="parTrans" cxnId="{641398FD-79AE-4BC9-8274-F72B1498C853}">
      <dgm:prSet/>
      <dgm:spPr/>
      <dgm:t>
        <a:bodyPr/>
        <a:lstStyle/>
        <a:p>
          <a:endParaRPr lang="en-US"/>
        </a:p>
      </dgm:t>
    </dgm:pt>
    <dgm:pt modelId="{1EA5556C-DDCD-4CBD-B974-B908BCECAFB1}" type="sibTrans" cxnId="{641398FD-79AE-4BC9-8274-F72B1498C853}">
      <dgm:prSet/>
      <dgm:spPr/>
      <dgm:t>
        <a:bodyPr/>
        <a:lstStyle/>
        <a:p>
          <a:endParaRPr lang="en-US"/>
        </a:p>
      </dgm:t>
    </dgm:pt>
    <dgm:pt modelId="{AE97A10D-61D0-4675-94BD-AF61BD1C3BFA}">
      <dgm:prSet custT="1"/>
      <dgm:spPr/>
      <dgm:t>
        <a:bodyPr/>
        <a:lstStyle/>
        <a:p>
          <a:r>
            <a:rPr lang="en-US" sz="1200" dirty="0">
              <a:latin typeface="+mj-lt"/>
            </a:rPr>
            <a:t>Arts Education</a:t>
          </a:r>
        </a:p>
        <a:p>
          <a:r>
            <a:rPr lang="en-US" sz="1200" dirty="0">
              <a:latin typeface="+mj-lt"/>
            </a:rPr>
            <a:t>$2.2M</a:t>
          </a:r>
        </a:p>
      </dgm:t>
    </dgm:pt>
    <dgm:pt modelId="{1ADFE0EC-1CFE-4E42-98B3-72C7257E6949}" type="parTrans" cxnId="{9CC9A017-4A40-4113-86B3-710EBDDB735D}">
      <dgm:prSet/>
      <dgm:spPr/>
      <dgm:t>
        <a:bodyPr/>
        <a:lstStyle/>
        <a:p>
          <a:endParaRPr lang="en-US"/>
        </a:p>
      </dgm:t>
    </dgm:pt>
    <dgm:pt modelId="{D7920122-B8C6-4AC3-8280-0EB802565BFD}" type="sibTrans" cxnId="{9CC9A017-4A40-4113-86B3-710EBDDB735D}">
      <dgm:prSet/>
      <dgm:spPr/>
      <dgm:t>
        <a:bodyPr/>
        <a:lstStyle/>
        <a:p>
          <a:endParaRPr lang="en-US"/>
        </a:p>
      </dgm:t>
    </dgm:pt>
    <dgm:pt modelId="{37F445E7-9E64-48AA-8538-A1788DCEF686}" type="pres">
      <dgm:prSet presAssocID="{904BEE5F-DC49-46A3-B8F4-F9F83EA0DB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7A8BA2-78B5-4E72-A7E8-3EA44FC0CA21}" type="pres">
      <dgm:prSet presAssocID="{6F7B11D6-2191-4B6D-948F-8D1A7E28A2FD}" presName="hierRoot1" presStyleCnt="0">
        <dgm:presLayoutVars>
          <dgm:hierBranch val="init"/>
        </dgm:presLayoutVars>
      </dgm:prSet>
      <dgm:spPr/>
    </dgm:pt>
    <dgm:pt modelId="{6CEF40B3-6598-4D51-AA87-66A726B46D2F}" type="pres">
      <dgm:prSet presAssocID="{6F7B11D6-2191-4B6D-948F-8D1A7E28A2FD}" presName="rootComposite1" presStyleCnt="0"/>
      <dgm:spPr/>
    </dgm:pt>
    <dgm:pt modelId="{356FBE5B-C980-4719-83C7-D31B69CFACCE}" type="pres">
      <dgm:prSet presAssocID="{6F7B11D6-2191-4B6D-948F-8D1A7E28A2FD}" presName="rootText1" presStyleLbl="node0" presStyleIdx="0" presStyleCnt="1" custScaleX="174744">
        <dgm:presLayoutVars>
          <dgm:chPref val="3"/>
        </dgm:presLayoutVars>
      </dgm:prSet>
      <dgm:spPr/>
    </dgm:pt>
    <dgm:pt modelId="{FE8DF075-6A25-4C1E-8C8D-3F0C14810AE9}" type="pres">
      <dgm:prSet presAssocID="{6F7B11D6-2191-4B6D-948F-8D1A7E28A2FD}" presName="rootConnector1" presStyleLbl="node1" presStyleIdx="0" presStyleCnt="0"/>
      <dgm:spPr/>
    </dgm:pt>
    <dgm:pt modelId="{56CAAE06-6DD1-4779-9062-622EF6DF5EBA}" type="pres">
      <dgm:prSet presAssocID="{6F7B11D6-2191-4B6D-948F-8D1A7E28A2FD}" presName="hierChild2" presStyleCnt="0"/>
      <dgm:spPr/>
    </dgm:pt>
    <dgm:pt modelId="{6626CD43-813E-416F-98A7-E4EB2C232F98}" type="pres">
      <dgm:prSet presAssocID="{2577A7A2-FC6C-43E0-B539-E5E7EBDC6E3D}" presName="Name37" presStyleLbl="parChTrans1D2" presStyleIdx="0" presStyleCnt="2"/>
      <dgm:spPr/>
    </dgm:pt>
    <dgm:pt modelId="{585ED5BE-A157-4962-9FD7-2DEFF05E74E9}" type="pres">
      <dgm:prSet presAssocID="{51510645-E053-47B6-8D73-37829BB89FB5}" presName="hierRoot2" presStyleCnt="0">
        <dgm:presLayoutVars>
          <dgm:hierBranch val="init"/>
        </dgm:presLayoutVars>
      </dgm:prSet>
      <dgm:spPr/>
    </dgm:pt>
    <dgm:pt modelId="{39F57A12-03CF-4603-9A2B-FF12710EB02B}" type="pres">
      <dgm:prSet presAssocID="{51510645-E053-47B6-8D73-37829BB89FB5}" presName="rootComposite" presStyleCnt="0"/>
      <dgm:spPr/>
    </dgm:pt>
    <dgm:pt modelId="{55990D55-1EF9-48C4-9DD1-2280A2BEFC64}" type="pres">
      <dgm:prSet presAssocID="{51510645-E053-47B6-8D73-37829BB89FB5}" presName="rootText" presStyleLbl="node2" presStyleIdx="0" presStyleCnt="2">
        <dgm:presLayoutVars>
          <dgm:chPref val="3"/>
        </dgm:presLayoutVars>
      </dgm:prSet>
      <dgm:spPr/>
    </dgm:pt>
    <dgm:pt modelId="{1AA67195-8293-4386-9E68-8B113A8D7655}" type="pres">
      <dgm:prSet presAssocID="{51510645-E053-47B6-8D73-37829BB89FB5}" presName="rootConnector" presStyleLbl="node2" presStyleIdx="0" presStyleCnt="2"/>
      <dgm:spPr/>
    </dgm:pt>
    <dgm:pt modelId="{680F6C3C-E2D9-49F0-B9D2-098612905137}" type="pres">
      <dgm:prSet presAssocID="{51510645-E053-47B6-8D73-37829BB89FB5}" presName="hierChild4" presStyleCnt="0"/>
      <dgm:spPr/>
    </dgm:pt>
    <dgm:pt modelId="{A2000748-8328-48FC-AB0B-83435294CF5C}" type="pres">
      <dgm:prSet presAssocID="{51510645-E053-47B6-8D73-37829BB89FB5}" presName="hierChild5" presStyleCnt="0"/>
      <dgm:spPr/>
    </dgm:pt>
    <dgm:pt modelId="{3A39234C-B930-4E3B-99DD-CA02F57F3B14}" type="pres">
      <dgm:prSet presAssocID="{1ADFE0EC-1CFE-4E42-98B3-72C7257E6949}" presName="Name37" presStyleLbl="parChTrans1D2" presStyleIdx="1" presStyleCnt="2"/>
      <dgm:spPr/>
    </dgm:pt>
    <dgm:pt modelId="{5127F3E8-DF5C-442A-AAE7-68CCCDD69A97}" type="pres">
      <dgm:prSet presAssocID="{AE97A10D-61D0-4675-94BD-AF61BD1C3BFA}" presName="hierRoot2" presStyleCnt="0">
        <dgm:presLayoutVars>
          <dgm:hierBranch val="init"/>
        </dgm:presLayoutVars>
      </dgm:prSet>
      <dgm:spPr/>
    </dgm:pt>
    <dgm:pt modelId="{0923A7E4-A868-428A-8366-4A8CC548F315}" type="pres">
      <dgm:prSet presAssocID="{AE97A10D-61D0-4675-94BD-AF61BD1C3BFA}" presName="rootComposite" presStyleCnt="0"/>
      <dgm:spPr/>
    </dgm:pt>
    <dgm:pt modelId="{E6DD0C9E-EE17-45A4-BA86-B88DB58C34B2}" type="pres">
      <dgm:prSet presAssocID="{AE97A10D-61D0-4675-94BD-AF61BD1C3BFA}" presName="rootText" presStyleLbl="node2" presStyleIdx="1" presStyleCnt="2">
        <dgm:presLayoutVars>
          <dgm:chPref val="3"/>
        </dgm:presLayoutVars>
      </dgm:prSet>
      <dgm:spPr/>
    </dgm:pt>
    <dgm:pt modelId="{CEFEBE8D-C971-4818-AAF7-FCD30D43419E}" type="pres">
      <dgm:prSet presAssocID="{AE97A10D-61D0-4675-94BD-AF61BD1C3BFA}" presName="rootConnector" presStyleLbl="node2" presStyleIdx="1" presStyleCnt="2"/>
      <dgm:spPr/>
    </dgm:pt>
    <dgm:pt modelId="{C91D5038-63C4-4697-927E-3540785CD413}" type="pres">
      <dgm:prSet presAssocID="{AE97A10D-61D0-4675-94BD-AF61BD1C3BFA}" presName="hierChild4" presStyleCnt="0"/>
      <dgm:spPr/>
    </dgm:pt>
    <dgm:pt modelId="{C179CA34-7A68-45F4-B6DB-96F8F49AFA1A}" type="pres">
      <dgm:prSet presAssocID="{AE97A10D-61D0-4675-94BD-AF61BD1C3BFA}" presName="hierChild5" presStyleCnt="0"/>
      <dgm:spPr/>
    </dgm:pt>
    <dgm:pt modelId="{FE1BB5CC-757D-4863-88B4-0A7CA9AE5A30}" type="pres">
      <dgm:prSet presAssocID="{6F7B11D6-2191-4B6D-948F-8D1A7E28A2FD}" presName="hierChild3" presStyleCnt="0"/>
      <dgm:spPr/>
    </dgm:pt>
  </dgm:ptLst>
  <dgm:cxnLst>
    <dgm:cxn modelId="{9CC9A017-4A40-4113-86B3-710EBDDB735D}" srcId="{6F7B11D6-2191-4B6D-948F-8D1A7E28A2FD}" destId="{AE97A10D-61D0-4675-94BD-AF61BD1C3BFA}" srcOrd="1" destOrd="0" parTransId="{1ADFE0EC-1CFE-4E42-98B3-72C7257E6949}" sibTransId="{D7920122-B8C6-4AC3-8280-0EB802565BFD}"/>
    <dgm:cxn modelId="{FE226E20-4E9F-4EDA-AF41-37790ACE65A7}" type="presOf" srcId="{AE97A10D-61D0-4675-94BD-AF61BD1C3BFA}" destId="{CEFEBE8D-C971-4818-AAF7-FCD30D43419E}" srcOrd="1" destOrd="0" presId="urn:microsoft.com/office/officeart/2005/8/layout/orgChart1"/>
    <dgm:cxn modelId="{2C0E8042-0597-4E75-AB9C-AADFC8D00441}" type="presOf" srcId="{51510645-E053-47B6-8D73-37829BB89FB5}" destId="{1AA67195-8293-4386-9E68-8B113A8D7655}" srcOrd="1" destOrd="0" presId="urn:microsoft.com/office/officeart/2005/8/layout/orgChart1"/>
    <dgm:cxn modelId="{645AAE66-4839-4F29-8F1A-4A4458BD4B94}" type="presOf" srcId="{904BEE5F-DC49-46A3-B8F4-F9F83EA0DB1B}" destId="{37F445E7-9E64-48AA-8538-A1788DCEF686}" srcOrd="0" destOrd="0" presId="urn:microsoft.com/office/officeart/2005/8/layout/orgChart1"/>
    <dgm:cxn modelId="{16A6914C-A84A-40DA-92CA-1A3904D25C3D}" type="presOf" srcId="{1ADFE0EC-1CFE-4E42-98B3-72C7257E6949}" destId="{3A39234C-B930-4E3B-99DD-CA02F57F3B14}" srcOrd="0" destOrd="0" presId="urn:microsoft.com/office/officeart/2005/8/layout/orgChart1"/>
    <dgm:cxn modelId="{DDD7696F-93E7-4E2C-8115-D45F14CD1345}" type="presOf" srcId="{AE97A10D-61D0-4675-94BD-AF61BD1C3BFA}" destId="{E6DD0C9E-EE17-45A4-BA86-B88DB58C34B2}" srcOrd="0" destOrd="0" presId="urn:microsoft.com/office/officeart/2005/8/layout/orgChart1"/>
    <dgm:cxn modelId="{F18E7B8A-3C05-46DA-BCC3-00E708739CA7}" type="presOf" srcId="{51510645-E053-47B6-8D73-37829BB89FB5}" destId="{55990D55-1EF9-48C4-9DD1-2280A2BEFC64}" srcOrd="0" destOrd="0" presId="urn:microsoft.com/office/officeart/2005/8/layout/orgChart1"/>
    <dgm:cxn modelId="{9C395AA1-8F62-4EB6-A17C-31476E3B528D}" srcId="{904BEE5F-DC49-46A3-B8F4-F9F83EA0DB1B}" destId="{6F7B11D6-2191-4B6D-948F-8D1A7E28A2FD}" srcOrd="0" destOrd="0" parTransId="{A72B3597-40C3-4314-96BA-D49A98401E80}" sibTransId="{931E285F-B573-482F-A545-514BF3F39039}"/>
    <dgm:cxn modelId="{AEB0BFA1-AE62-492C-B613-F61C5C3777A6}" type="presOf" srcId="{2577A7A2-FC6C-43E0-B539-E5E7EBDC6E3D}" destId="{6626CD43-813E-416F-98A7-E4EB2C232F98}" srcOrd="0" destOrd="0" presId="urn:microsoft.com/office/officeart/2005/8/layout/orgChart1"/>
    <dgm:cxn modelId="{423A41B1-5FF8-4A05-96F9-34DFFAC26C6D}" type="presOf" srcId="{6F7B11D6-2191-4B6D-948F-8D1A7E28A2FD}" destId="{FE8DF075-6A25-4C1E-8C8D-3F0C14810AE9}" srcOrd="1" destOrd="0" presId="urn:microsoft.com/office/officeart/2005/8/layout/orgChart1"/>
    <dgm:cxn modelId="{01A783F7-7A23-46A7-9C1E-71FAB1B5A7F6}" type="presOf" srcId="{6F7B11D6-2191-4B6D-948F-8D1A7E28A2FD}" destId="{356FBE5B-C980-4719-83C7-D31B69CFACCE}" srcOrd="0" destOrd="0" presId="urn:microsoft.com/office/officeart/2005/8/layout/orgChart1"/>
    <dgm:cxn modelId="{641398FD-79AE-4BC9-8274-F72B1498C853}" srcId="{6F7B11D6-2191-4B6D-948F-8D1A7E28A2FD}" destId="{51510645-E053-47B6-8D73-37829BB89FB5}" srcOrd="0" destOrd="0" parTransId="{2577A7A2-FC6C-43E0-B539-E5E7EBDC6E3D}" sibTransId="{1EA5556C-DDCD-4CBD-B974-B908BCECAFB1}"/>
    <dgm:cxn modelId="{13575659-946B-4189-B35E-81A834209496}" type="presParOf" srcId="{37F445E7-9E64-48AA-8538-A1788DCEF686}" destId="{AE7A8BA2-78B5-4E72-A7E8-3EA44FC0CA21}" srcOrd="0" destOrd="0" presId="urn:microsoft.com/office/officeart/2005/8/layout/orgChart1"/>
    <dgm:cxn modelId="{F7B49356-7E82-4749-9129-73EFBB6AF2E3}" type="presParOf" srcId="{AE7A8BA2-78B5-4E72-A7E8-3EA44FC0CA21}" destId="{6CEF40B3-6598-4D51-AA87-66A726B46D2F}" srcOrd="0" destOrd="0" presId="urn:microsoft.com/office/officeart/2005/8/layout/orgChart1"/>
    <dgm:cxn modelId="{9ACBAAC3-296E-4EC6-8A2E-F869B2729BA7}" type="presParOf" srcId="{6CEF40B3-6598-4D51-AA87-66A726B46D2F}" destId="{356FBE5B-C980-4719-83C7-D31B69CFACCE}" srcOrd="0" destOrd="0" presId="urn:microsoft.com/office/officeart/2005/8/layout/orgChart1"/>
    <dgm:cxn modelId="{A408F4EB-3B55-4D00-A77D-135C8F5B0FD5}" type="presParOf" srcId="{6CEF40B3-6598-4D51-AA87-66A726B46D2F}" destId="{FE8DF075-6A25-4C1E-8C8D-3F0C14810AE9}" srcOrd="1" destOrd="0" presId="urn:microsoft.com/office/officeart/2005/8/layout/orgChart1"/>
    <dgm:cxn modelId="{78D6CABC-73F9-4D64-98D8-7C075523B150}" type="presParOf" srcId="{AE7A8BA2-78B5-4E72-A7E8-3EA44FC0CA21}" destId="{56CAAE06-6DD1-4779-9062-622EF6DF5EBA}" srcOrd="1" destOrd="0" presId="urn:microsoft.com/office/officeart/2005/8/layout/orgChart1"/>
    <dgm:cxn modelId="{11B151BE-0F0E-479E-BAB8-33C3DCC7F42B}" type="presParOf" srcId="{56CAAE06-6DD1-4779-9062-622EF6DF5EBA}" destId="{6626CD43-813E-416F-98A7-E4EB2C232F98}" srcOrd="0" destOrd="0" presId="urn:microsoft.com/office/officeart/2005/8/layout/orgChart1"/>
    <dgm:cxn modelId="{21E880C4-60D3-44C5-B7F6-92178ACFFD9C}" type="presParOf" srcId="{56CAAE06-6DD1-4779-9062-622EF6DF5EBA}" destId="{585ED5BE-A157-4962-9FD7-2DEFF05E74E9}" srcOrd="1" destOrd="0" presId="urn:microsoft.com/office/officeart/2005/8/layout/orgChart1"/>
    <dgm:cxn modelId="{EDF317A2-A695-4492-8801-3A872C0EDEF3}" type="presParOf" srcId="{585ED5BE-A157-4962-9FD7-2DEFF05E74E9}" destId="{39F57A12-03CF-4603-9A2B-FF12710EB02B}" srcOrd="0" destOrd="0" presId="urn:microsoft.com/office/officeart/2005/8/layout/orgChart1"/>
    <dgm:cxn modelId="{8329C8DD-87E6-4A82-B4CF-E31225546496}" type="presParOf" srcId="{39F57A12-03CF-4603-9A2B-FF12710EB02B}" destId="{55990D55-1EF9-48C4-9DD1-2280A2BEFC64}" srcOrd="0" destOrd="0" presId="urn:microsoft.com/office/officeart/2005/8/layout/orgChart1"/>
    <dgm:cxn modelId="{616CD336-1001-46F1-8CF6-F34B036024D0}" type="presParOf" srcId="{39F57A12-03CF-4603-9A2B-FF12710EB02B}" destId="{1AA67195-8293-4386-9E68-8B113A8D7655}" srcOrd="1" destOrd="0" presId="urn:microsoft.com/office/officeart/2005/8/layout/orgChart1"/>
    <dgm:cxn modelId="{06876013-D9AD-4239-B9A0-4EAAE81964B2}" type="presParOf" srcId="{585ED5BE-A157-4962-9FD7-2DEFF05E74E9}" destId="{680F6C3C-E2D9-49F0-B9D2-098612905137}" srcOrd="1" destOrd="0" presId="urn:microsoft.com/office/officeart/2005/8/layout/orgChart1"/>
    <dgm:cxn modelId="{7963F237-2F94-4CE9-B3D5-2992FBEC4B5F}" type="presParOf" srcId="{585ED5BE-A157-4962-9FD7-2DEFF05E74E9}" destId="{A2000748-8328-48FC-AB0B-83435294CF5C}" srcOrd="2" destOrd="0" presId="urn:microsoft.com/office/officeart/2005/8/layout/orgChart1"/>
    <dgm:cxn modelId="{FC2141F9-D1DD-48C2-913D-7DB8A7C7C2E3}" type="presParOf" srcId="{56CAAE06-6DD1-4779-9062-622EF6DF5EBA}" destId="{3A39234C-B930-4E3B-99DD-CA02F57F3B14}" srcOrd="2" destOrd="0" presId="urn:microsoft.com/office/officeart/2005/8/layout/orgChart1"/>
    <dgm:cxn modelId="{7D784C93-D988-4105-A5BB-153CEA6E731C}" type="presParOf" srcId="{56CAAE06-6DD1-4779-9062-622EF6DF5EBA}" destId="{5127F3E8-DF5C-442A-AAE7-68CCCDD69A97}" srcOrd="3" destOrd="0" presId="urn:microsoft.com/office/officeart/2005/8/layout/orgChart1"/>
    <dgm:cxn modelId="{C7511B7B-7F4D-457B-AAEF-A99F155FAE38}" type="presParOf" srcId="{5127F3E8-DF5C-442A-AAE7-68CCCDD69A97}" destId="{0923A7E4-A868-428A-8366-4A8CC548F315}" srcOrd="0" destOrd="0" presId="urn:microsoft.com/office/officeart/2005/8/layout/orgChart1"/>
    <dgm:cxn modelId="{F1A4BB12-3E22-4D51-84EE-2B91958907FA}" type="presParOf" srcId="{0923A7E4-A868-428A-8366-4A8CC548F315}" destId="{E6DD0C9E-EE17-45A4-BA86-B88DB58C34B2}" srcOrd="0" destOrd="0" presId="urn:microsoft.com/office/officeart/2005/8/layout/orgChart1"/>
    <dgm:cxn modelId="{0E536E50-26BA-4F91-91D3-50BB6962CCB0}" type="presParOf" srcId="{0923A7E4-A868-428A-8366-4A8CC548F315}" destId="{CEFEBE8D-C971-4818-AAF7-FCD30D43419E}" srcOrd="1" destOrd="0" presId="urn:microsoft.com/office/officeart/2005/8/layout/orgChart1"/>
    <dgm:cxn modelId="{5AE74A8B-69F1-4AFF-AC14-BA95B1685E40}" type="presParOf" srcId="{5127F3E8-DF5C-442A-AAE7-68CCCDD69A97}" destId="{C91D5038-63C4-4697-927E-3540785CD413}" srcOrd="1" destOrd="0" presId="urn:microsoft.com/office/officeart/2005/8/layout/orgChart1"/>
    <dgm:cxn modelId="{D82D90A7-560E-430C-8A1B-12112DF671A1}" type="presParOf" srcId="{5127F3E8-DF5C-442A-AAE7-68CCCDD69A97}" destId="{C179CA34-7A68-45F4-B6DB-96F8F49AFA1A}" srcOrd="2" destOrd="0" presId="urn:microsoft.com/office/officeart/2005/8/layout/orgChart1"/>
    <dgm:cxn modelId="{718D7BCE-7713-4B06-8F24-8792F5C3FB5F}" type="presParOf" srcId="{AE7A8BA2-78B5-4E72-A7E8-3EA44FC0CA21}" destId="{FE1BB5CC-757D-4863-88B4-0A7CA9AE5A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4BEE5F-DC49-46A3-B8F4-F9F83EA0DB1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88F0958-2E45-47A3-811F-12923E806D39}">
      <dgm:prSet phldrT="[Text]" custT="1"/>
      <dgm:spPr/>
      <dgm:t>
        <a:bodyPr/>
        <a:lstStyle/>
        <a:p>
          <a:r>
            <a:rPr lang="en-US" sz="1500" b="1" dirty="0">
              <a:latin typeface="+mj-lt"/>
            </a:rPr>
            <a:t>Public Library</a:t>
          </a:r>
        </a:p>
        <a:p>
          <a:r>
            <a:rPr lang="en-US" sz="1500" b="1" dirty="0">
              <a:latin typeface="+mj-lt"/>
            </a:rPr>
            <a:t>$164.2M</a:t>
          </a:r>
        </a:p>
      </dgm:t>
    </dgm:pt>
    <dgm:pt modelId="{DA3A0760-C476-44D7-B637-5D63B1C8897F}" type="parTrans" cxnId="{0E0ED20A-1EDB-49EA-A6E1-2D401F4730F5}">
      <dgm:prSet/>
      <dgm:spPr/>
      <dgm:t>
        <a:bodyPr/>
        <a:lstStyle/>
        <a:p>
          <a:endParaRPr lang="en-US"/>
        </a:p>
      </dgm:t>
    </dgm:pt>
    <dgm:pt modelId="{D9E7070C-D6BE-4971-A286-20E3971D5E26}" type="sibTrans" cxnId="{0E0ED20A-1EDB-49EA-A6E1-2D401F4730F5}">
      <dgm:prSet/>
      <dgm:spPr/>
      <dgm:t>
        <a:bodyPr/>
        <a:lstStyle/>
        <a:p>
          <a:endParaRPr lang="en-US"/>
        </a:p>
      </dgm:t>
    </dgm:pt>
    <dgm:pt modelId="{79FADCF4-955F-4C29-90A0-7D52956B61C2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Public</a:t>
          </a:r>
          <a:r>
            <a:rPr lang="en-US" sz="1200" b="0" baseline="0" dirty="0">
              <a:latin typeface="+mj-lt"/>
            </a:rPr>
            <a:t> Services</a:t>
          </a:r>
        </a:p>
        <a:p>
          <a:r>
            <a:rPr lang="en-US" sz="1200" b="0" baseline="0" dirty="0">
              <a:latin typeface="+mj-lt"/>
            </a:rPr>
            <a:t>$83M</a:t>
          </a:r>
          <a:endParaRPr lang="en-US" sz="1200" b="0" dirty="0">
            <a:latin typeface="+mj-lt"/>
          </a:endParaRPr>
        </a:p>
      </dgm:t>
    </dgm:pt>
    <dgm:pt modelId="{B2B5D580-ABAB-4052-8061-A97A911A74C6}" type="sibTrans" cxnId="{D382B0FB-7847-4082-B189-503350F8AF0A}">
      <dgm:prSet/>
      <dgm:spPr/>
      <dgm:t>
        <a:bodyPr/>
        <a:lstStyle/>
        <a:p>
          <a:endParaRPr lang="en-US"/>
        </a:p>
      </dgm:t>
    </dgm:pt>
    <dgm:pt modelId="{D76FE162-53FD-4970-9309-84510E4B9513}" type="parTrans" cxnId="{D382B0FB-7847-4082-B189-503350F8AF0A}">
      <dgm:prSet/>
      <dgm:spPr/>
      <dgm:t>
        <a:bodyPr/>
        <a:lstStyle/>
        <a:p>
          <a:endParaRPr lang="en-US"/>
        </a:p>
      </dgm:t>
    </dgm:pt>
    <dgm:pt modelId="{23FFC601-A1C3-4B9F-8B86-0E4352D1EC6E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Library</a:t>
          </a:r>
          <a:r>
            <a:rPr lang="en-US" sz="1200" b="0" baseline="0" dirty="0">
              <a:latin typeface="+mj-lt"/>
            </a:rPr>
            <a:t> Material</a:t>
          </a:r>
        </a:p>
        <a:p>
          <a:r>
            <a:rPr lang="en-US" sz="1200" b="0" baseline="0" dirty="0">
              <a:latin typeface="+mj-lt"/>
            </a:rPr>
            <a:t>$14.4M</a:t>
          </a:r>
          <a:endParaRPr lang="en-US" sz="1200" b="0" dirty="0">
            <a:latin typeface="+mj-lt"/>
          </a:endParaRPr>
        </a:p>
      </dgm:t>
    </dgm:pt>
    <dgm:pt modelId="{7E5A552B-2EF4-456A-8146-D22846D03F30}" type="parTrans" cxnId="{D7DB15F8-ED5A-4E39-9BD8-FE82F21B2BF5}">
      <dgm:prSet/>
      <dgm:spPr/>
      <dgm:t>
        <a:bodyPr/>
        <a:lstStyle/>
        <a:p>
          <a:endParaRPr lang="en-US"/>
        </a:p>
      </dgm:t>
    </dgm:pt>
    <dgm:pt modelId="{D238F1B1-65BD-4C2C-BCCD-14B4775BB15F}" type="sibTrans" cxnId="{D7DB15F8-ED5A-4E39-9BD8-FE82F21B2BF5}">
      <dgm:prSet/>
      <dgm:spPr/>
      <dgm:t>
        <a:bodyPr/>
        <a:lstStyle/>
        <a:p>
          <a:endParaRPr lang="en-US"/>
        </a:p>
      </dgm:t>
    </dgm:pt>
    <dgm:pt modelId="{D834E52A-C349-4AED-B90D-11FBA3248C12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Information</a:t>
          </a:r>
          <a:r>
            <a:rPr lang="en-US" sz="1200" b="0" baseline="0" dirty="0">
              <a:latin typeface="+mj-lt"/>
            </a:rPr>
            <a:t> Systems </a:t>
          </a:r>
        </a:p>
        <a:p>
          <a:r>
            <a:rPr lang="en-US" sz="1200" b="0" baseline="0" dirty="0">
              <a:latin typeface="+mj-lt"/>
            </a:rPr>
            <a:t>$11.4M</a:t>
          </a:r>
          <a:endParaRPr lang="en-US" sz="1200" b="0" dirty="0">
            <a:latin typeface="+mj-lt"/>
          </a:endParaRPr>
        </a:p>
      </dgm:t>
    </dgm:pt>
    <dgm:pt modelId="{3A656FE6-7D74-4F26-8C96-C2804C539869}" type="parTrans" cxnId="{AA8CDC2A-127B-4459-BBFE-323AA08330E6}">
      <dgm:prSet/>
      <dgm:spPr/>
      <dgm:t>
        <a:bodyPr/>
        <a:lstStyle/>
        <a:p>
          <a:endParaRPr lang="en-US"/>
        </a:p>
      </dgm:t>
    </dgm:pt>
    <dgm:pt modelId="{7FDE06D9-4A22-4A99-ABB9-BD3142703266}" type="sibTrans" cxnId="{AA8CDC2A-127B-4459-BBFE-323AA08330E6}">
      <dgm:prSet/>
      <dgm:spPr/>
      <dgm:t>
        <a:bodyPr/>
        <a:lstStyle/>
        <a:p>
          <a:endParaRPr lang="en-US"/>
        </a:p>
      </dgm:t>
    </dgm:pt>
    <dgm:pt modelId="{568B1F3F-A58C-4ECB-95FB-CA919724F611}">
      <dgm:prSet custT="1"/>
      <dgm:spPr/>
      <dgm:t>
        <a:bodyPr/>
        <a:lstStyle/>
        <a:p>
          <a:r>
            <a:rPr lang="en-US" sz="1200" dirty="0">
              <a:latin typeface="+mj-lt"/>
            </a:rPr>
            <a:t>Administration</a:t>
          </a:r>
        </a:p>
        <a:p>
          <a:r>
            <a:rPr lang="en-US" sz="1200" dirty="0">
              <a:latin typeface="+mj-lt"/>
            </a:rPr>
            <a:t>$55M</a:t>
          </a:r>
        </a:p>
      </dgm:t>
    </dgm:pt>
    <dgm:pt modelId="{7699B9CA-2C0A-41B8-9CB0-AFAB6EC4B8ED}" type="parTrans" cxnId="{96732209-08D4-4BE9-B438-42632B030A13}">
      <dgm:prSet/>
      <dgm:spPr/>
      <dgm:t>
        <a:bodyPr/>
        <a:lstStyle/>
        <a:p>
          <a:endParaRPr lang="en-US"/>
        </a:p>
      </dgm:t>
    </dgm:pt>
    <dgm:pt modelId="{051D1A9F-C915-481F-B627-FDF266D20905}" type="sibTrans" cxnId="{96732209-08D4-4BE9-B438-42632B030A13}">
      <dgm:prSet/>
      <dgm:spPr/>
      <dgm:t>
        <a:bodyPr/>
        <a:lstStyle/>
        <a:p>
          <a:endParaRPr lang="en-US"/>
        </a:p>
      </dgm:t>
    </dgm:pt>
    <dgm:pt modelId="{37F445E7-9E64-48AA-8538-A1788DCEF686}" type="pres">
      <dgm:prSet presAssocID="{904BEE5F-DC49-46A3-B8F4-F9F83EA0DB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D56991-8869-49A3-BB4F-54188BF381FD}" type="pres">
      <dgm:prSet presAssocID="{588F0958-2E45-47A3-811F-12923E806D39}" presName="hierRoot1" presStyleCnt="0">
        <dgm:presLayoutVars>
          <dgm:hierBranch val="init"/>
        </dgm:presLayoutVars>
      </dgm:prSet>
      <dgm:spPr/>
    </dgm:pt>
    <dgm:pt modelId="{BB5E8FDC-EF09-4FBC-93AD-E67334C1D122}" type="pres">
      <dgm:prSet presAssocID="{588F0958-2E45-47A3-811F-12923E806D39}" presName="rootComposite1" presStyleCnt="0"/>
      <dgm:spPr/>
    </dgm:pt>
    <dgm:pt modelId="{991A646C-D6B4-457E-A290-05FC7E6FB436}" type="pres">
      <dgm:prSet presAssocID="{588F0958-2E45-47A3-811F-12923E806D39}" presName="rootText1" presStyleLbl="node0" presStyleIdx="0" presStyleCnt="1" custScaleX="176514" custScaleY="122433">
        <dgm:presLayoutVars>
          <dgm:chPref val="3"/>
        </dgm:presLayoutVars>
      </dgm:prSet>
      <dgm:spPr/>
    </dgm:pt>
    <dgm:pt modelId="{7393CDBE-EF0C-4182-9D1D-C615D7A498E2}" type="pres">
      <dgm:prSet presAssocID="{588F0958-2E45-47A3-811F-12923E806D39}" presName="rootConnector1" presStyleLbl="node1" presStyleIdx="0" presStyleCnt="0"/>
      <dgm:spPr/>
    </dgm:pt>
    <dgm:pt modelId="{168A81F0-25EC-4FAC-9AD5-4D8987D6D190}" type="pres">
      <dgm:prSet presAssocID="{588F0958-2E45-47A3-811F-12923E806D39}" presName="hierChild2" presStyleCnt="0"/>
      <dgm:spPr/>
    </dgm:pt>
    <dgm:pt modelId="{6F69F17D-2A6D-43EA-8443-003DEEB14D0C}" type="pres">
      <dgm:prSet presAssocID="{D76FE162-53FD-4970-9309-84510E4B9513}" presName="Name37" presStyleLbl="parChTrans1D2" presStyleIdx="0" presStyleCnt="4"/>
      <dgm:spPr/>
    </dgm:pt>
    <dgm:pt modelId="{CEB8C8F8-02E2-40BC-8C43-08690F5D3879}" type="pres">
      <dgm:prSet presAssocID="{79FADCF4-955F-4C29-90A0-7D52956B61C2}" presName="hierRoot2" presStyleCnt="0">
        <dgm:presLayoutVars>
          <dgm:hierBranch val="init"/>
        </dgm:presLayoutVars>
      </dgm:prSet>
      <dgm:spPr/>
    </dgm:pt>
    <dgm:pt modelId="{24B01B63-ED91-4346-8C32-407B3505829F}" type="pres">
      <dgm:prSet presAssocID="{79FADCF4-955F-4C29-90A0-7D52956B61C2}" presName="rootComposite" presStyleCnt="0"/>
      <dgm:spPr/>
    </dgm:pt>
    <dgm:pt modelId="{D80FF805-E37D-46D1-9C97-2B4BA55D1661}" type="pres">
      <dgm:prSet presAssocID="{79FADCF4-955F-4C29-90A0-7D52956B61C2}" presName="rootText" presStyleLbl="node2" presStyleIdx="0" presStyleCnt="4" custScaleX="95781" custScaleY="99161">
        <dgm:presLayoutVars>
          <dgm:chPref val="3"/>
        </dgm:presLayoutVars>
      </dgm:prSet>
      <dgm:spPr/>
    </dgm:pt>
    <dgm:pt modelId="{2891FF4E-AD25-493B-BFAB-8BA6D709936B}" type="pres">
      <dgm:prSet presAssocID="{79FADCF4-955F-4C29-90A0-7D52956B61C2}" presName="rootConnector" presStyleLbl="node2" presStyleIdx="0" presStyleCnt="4"/>
      <dgm:spPr/>
    </dgm:pt>
    <dgm:pt modelId="{F99227B4-5372-4AFA-BA0D-E803AA3881B0}" type="pres">
      <dgm:prSet presAssocID="{79FADCF4-955F-4C29-90A0-7D52956B61C2}" presName="hierChild4" presStyleCnt="0"/>
      <dgm:spPr/>
    </dgm:pt>
    <dgm:pt modelId="{CB78EDBD-4BF0-4406-AB72-7EBA38D3F8B2}" type="pres">
      <dgm:prSet presAssocID="{79FADCF4-955F-4C29-90A0-7D52956B61C2}" presName="hierChild5" presStyleCnt="0"/>
      <dgm:spPr/>
    </dgm:pt>
    <dgm:pt modelId="{B5AD3415-1098-4D55-8F47-684E2FB281BA}" type="pres">
      <dgm:prSet presAssocID="{7E5A552B-2EF4-456A-8146-D22846D03F30}" presName="Name37" presStyleLbl="parChTrans1D2" presStyleIdx="1" presStyleCnt="4"/>
      <dgm:spPr/>
    </dgm:pt>
    <dgm:pt modelId="{78A62EEE-16A5-4101-99AC-46A10C9385FB}" type="pres">
      <dgm:prSet presAssocID="{23FFC601-A1C3-4B9F-8B86-0E4352D1EC6E}" presName="hierRoot2" presStyleCnt="0">
        <dgm:presLayoutVars>
          <dgm:hierBranch val="init"/>
        </dgm:presLayoutVars>
      </dgm:prSet>
      <dgm:spPr/>
    </dgm:pt>
    <dgm:pt modelId="{7F676F1D-1480-4ED3-8B72-43F42957E77D}" type="pres">
      <dgm:prSet presAssocID="{23FFC601-A1C3-4B9F-8B86-0E4352D1EC6E}" presName="rootComposite" presStyleCnt="0"/>
      <dgm:spPr/>
    </dgm:pt>
    <dgm:pt modelId="{9CFB1867-6212-4350-B789-5B40097C1848}" type="pres">
      <dgm:prSet presAssocID="{23FFC601-A1C3-4B9F-8B86-0E4352D1EC6E}" presName="rootText" presStyleLbl="node2" presStyleIdx="1" presStyleCnt="4">
        <dgm:presLayoutVars>
          <dgm:chPref val="3"/>
        </dgm:presLayoutVars>
      </dgm:prSet>
      <dgm:spPr/>
    </dgm:pt>
    <dgm:pt modelId="{7872D73D-CD0D-42F2-A048-7777676F0BE1}" type="pres">
      <dgm:prSet presAssocID="{23FFC601-A1C3-4B9F-8B86-0E4352D1EC6E}" presName="rootConnector" presStyleLbl="node2" presStyleIdx="1" presStyleCnt="4"/>
      <dgm:spPr/>
    </dgm:pt>
    <dgm:pt modelId="{CC8D89D0-C585-4309-9525-6F956CEB20FE}" type="pres">
      <dgm:prSet presAssocID="{23FFC601-A1C3-4B9F-8B86-0E4352D1EC6E}" presName="hierChild4" presStyleCnt="0"/>
      <dgm:spPr/>
    </dgm:pt>
    <dgm:pt modelId="{63BA45C5-5F40-4744-A147-61C8CA01CA91}" type="pres">
      <dgm:prSet presAssocID="{23FFC601-A1C3-4B9F-8B86-0E4352D1EC6E}" presName="hierChild5" presStyleCnt="0"/>
      <dgm:spPr/>
    </dgm:pt>
    <dgm:pt modelId="{C47FB575-3453-4C0F-B133-18E9A1AEF5A5}" type="pres">
      <dgm:prSet presAssocID="{3A656FE6-7D74-4F26-8C96-C2804C539869}" presName="Name37" presStyleLbl="parChTrans1D2" presStyleIdx="2" presStyleCnt="4"/>
      <dgm:spPr/>
    </dgm:pt>
    <dgm:pt modelId="{6FAECAA1-A0D2-4A95-BFA4-0D8A382BD768}" type="pres">
      <dgm:prSet presAssocID="{D834E52A-C349-4AED-B90D-11FBA3248C12}" presName="hierRoot2" presStyleCnt="0">
        <dgm:presLayoutVars>
          <dgm:hierBranch val="init"/>
        </dgm:presLayoutVars>
      </dgm:prSet>
      <dgm:spPr/>
    </dgm:pt>
    <dgm:pt modelId="{F0273FC5-BC20-4B07-A693-C176A0C343DB}" type="pres">
      <dgm:prSet presAssocID="{D834E52A-C349-4AED-B90D-11FBA3248C12}" presName="rootComposite" presStyleCnt="0"/>
      <dgm:spPr/>
    </dgm:pt>
    <dgm:pt modelId="{4A7A16FE-59F2-425A-93E8-6C8ACD0C6FA7}" type="pres">
      <dgm:prSet presAssocID="{D834E52A-C349-4AED-B90D-11FBA3248C12}" presName="rootText" presStyleLbl="node2" presStyleIdx="2" presStyleCnt="4">
        <dgm:presLayoutVars>
          <dgm:chPref val="3"/>
        </dgm:presLayoutVars>
      </dgm:prSet>
      <dgm:spPr/>
    </dgm:pt>
    <dgm:pt modelId="{4749C621-7B18-4975-BF7E-E017B8448308}" type="pres">
      <dgm:prSet presAssocID="{D834E52A-C349-4AED-B90D-11FBA3248C12}" presName="rootConnector" presStyleLbl="node2" presStyleIdx="2" presStyleCnt="4"/>
      <dgm:spPr/>
    </dgm:pt>
    <dgm:pt modelId="{3B70F569-F645-4776-B510-079E86120EF0}" type="pres">
      <dgm:prSet presAssocID="{D834E52A-C349-4AED-B90D-11FBA3248C12}" presName="hierChild4" presStyleCnt="0"/>
      <dgm:spPr/>
    </dgm:pt>
    <dgm:pt modelId="{4CB517E6-2B4A-4696-82A7-54E7CA0848D5}" type="pres">
      <dgm:prSet presAssocID="{D834E52A-C349-4AED-B90D-11FBA3248C12}" presName="hierChild5" presStyleCnt="0"/>
      <dgm:spPr/>
    </dgm:pt>
    <dgm:pt modelId="{F940397E-60A6-4247-9EB9-45DD64E94F06}" type="pres">
      <dgm:prSet presAssocID="{7699B9CA-2C0A-41B8-9CB0-AFAB6EC4B8ED}" presName="Name37" presStyleLbl="parChTrans1D2" presStyleIdx="3" presStyleCnt="4"/>
      <dgm:spPr/>
    </dgm:pt>
    <dgm:pt modelId="{8211CF93-C610-4A02-9DF4-82ADF3249998}" type="pres">
      <dgm:prSet presAssocID="{568B1F3F-A58C-4ECB-95FB-CA919724F611}" presName="hierRoot2" presStyleCnt="0">
        <dgm:presLayoutVars>
          <dgm:hierBranch val="init"/>
        </dgm:presLayoutVars>
      </dgm:prSet>
      <dgm:spPr/>
    </dgm:pt>
    <dgm:pt modelId="{49534332-A772-4FD6-924C-BD00BDBC8EAF}" type="pres">
      <dgm:prSet presAssocID="{568B1F3F-A58C-4ECB-95FB-CA919724F611}" presName="rootComposite" presStyleCnt="0"/>
      <dgm:spPr/>
    </dgm:pt>
    <dgm:pt modelId="{D7648A4A-81BC-4148-84F9-23A83318E9AA}" type="pres">
      <dgm:prSet presAssocID="{568B1F3F-A58C-4ECB-95FB-CA919724F611}" presName="rootText" presStyleLbl="node2" presStyleIdx="3" presStyleCnt="4">
        <dgm:presLayoutVars>
          <dgm:chPref val="3"/>
        </dgm:presLayoutVars>
      </dgm:prSet>
      <dgm:spPr/>
    </dgm:pt>
    <dgm:pt modelId="{E0CCE02D-9AB2-4F5D-B08B-4D798C239FCC}" type="pres">
      <dgm:prSet presAssocID="{568B1F3F-A58C-4ECB-95FB-CA919724F611}" presName="rootConnector" presStyleLbl="node2" presStyleIdx="3" presStyleCnt="4"/>
      <dgm:spPr/>
    </dgm:pt>
    <dgm:pt modelId="{DA0335CC-EF29-47B3-8EA3-FC0AE2565DF1}" type="pres">
      <dgm:prSet presAssocID="{568B1F3F-A58C-4ECB-95FB-CA919724F611}" presName="hierChild4" presStyleCnt="0"/>
      <dgm:spPr/>
    </dgm:pt>
    <dgm:pt modelId="{F59670BF-454F-4F23-AB77-45A994CFB9D0}" type="pres">
      <dgm:prSet presAssocID="{568B1F3F-A58C-4ECB-95FB-CA919724F611}" presName="hierChild5" presStyleCnt="0"/>
      <dgm:spPr/>
    </dgm:pt>
    <dgm:pt modelId="{8955A675-006A-492C-9C9E-DE27C79D5CF3}" type="pres">
      <dgm:prSet presAssocID="{588F0958-2E45-47A3-811F-12923E806D39}" presName="hierChild3" presStyleCnt="0"/>
      <dgm:spPr/>
    </dgm:pt>
  </dgm:ptLst>
  <dgm:cxnLst>
    <dgm:cxn modelId="{96732209-08D4-4BE9-B438-42632B030A13}" srcId="{588F0958-2E45-47A3-811F-12923E806D39}" destId="{568B1F3F-A58C-4ECB-95FB-CA919724F611}" srcOrd="3" destOrd="0" parTransId="{7699B9CA-2C0A-41B8-9CB0-AFAB6EC4B8ED}" sibTransId="{051D1A9F-C915-481F-B627-FDF266D20905}"/>
    <dgm:cxn modelId="{0E0ED20A-1EDB-49EA-A6E1-2D401F4730F5}" srcId="{904BEE5F-DC49-46A3-B8F4-F9F83EA0DB1B}" destId="{588F0958-2E45-47A3-811F-12923E806D39}" srcOrd="0" destOrd="0" parTransId="{DA3A0760-C476-44D7-B637-5D63B1C8897F}" sibTransId="{D9E7070C-D6BE-4971-A286-20E3971D5E26}"/>
    <dgm:cxn modelId="{79FDB325-8EFC-4F15-AE4D-42F80AC2317F}" type="presOf" srcId="{588F0958-2E45-47A3-811F-12923E806D39}" destId="{991A646C-D6B4-457E-A290-05FC7E6FB436}" srcOrd="0" destOrd="0" presId="urn:microsoft.com/office/officeart/2005/8/layout/orgChart1"/>
    <dgm:cxn modelId="{4B7C8528-86F7-4973-A4F0-5233914E670C}" type="presOf" srcId="{568B1F3F-A58C-4ECB-95FB-CA919724F611}" destId="{D7648A4A-81BC-4148-84F9-23A83318E9AA}" srcOrd="0" destOrd="0" presId="urn:microsoft.com/office/officeart/2005/8/layout/orgChart1"/>
    <dgm:cxn modelId="{AA8CDC2A-127B-4459-BBFE-323AA08330E6}" srcId="{588F0958-2E45-47A3-811F-12923E806D39}" destId="{D834E52A-C349-4AED-B90D-11FBA3248C12}" srcOrd="2" destOrd="0" parTransId="{3A656FE6-7D74-4F26-8C96-C2804C539869}" sibTransId="{7FDE06D9-4A22-4A99-ABB9-BD3142703266}"/>
    <dgm:cxn modelId="{9FE1D64D-44AE-4827-BB84-024A25A0821E}" type="presOf" srcId="{79FADCF4-955F-4C29-90A0-7D52956B61C2}" destId="{2891FF4E-AD25-493B-BFAB-8BA6D709936B}" srcOrd="1" destOrd="0" presId="urn:microsoft.com/office/officeart/2005/8/layout/orgChart1"/>
    <dgm:cxn modelId="{E614306F-54ED-472F-86B9-D6BC60E84D0C}" type="presOf" srcId="{23FFC601-A1C3-4B9F-8B86-0E4352D1EC6E}" destId="{9CFB1867-6212-4350-B789-5B40097C1848}" srcOrd="0" destOrd="0" presId="urn:microsoft.com/office/officeart/2005/8/layout/orgChart1"/>
    <dgm:cxn modelId="{27571C8F-AF88-4DCA-A07F-430FA5B67047}" type="presOf" srcId="{79FADCF4-955F-4C29-90A0-7D52956B61C2}" destId="{D80FF805-E37D-46D1-9C97-2B4BA55D1661}" srcOrd="0" destOrd="0" presId="urn:microsoft.com/office/officeart/2005/8/layout/orgChart1"/>
    <dgm:cxn modelId="{49AC1AA4-6B72-47EE-B030-1E74358448CA}" type="presOf" srcId="{568B1F3F-A58C-4ECB-95FB-CA919724F611}" destId="{E0CCE02D-9AB2-4F5D-B08B-4D798C239FCC}" srcOrd="1" destOrd="0" presId="urn:microsoft.com/office/officeart/2005/8/layout/orgChart1"/>
    <dgm:cxn modelId="{B6A436A7-DA06-43DF-8D2D-61FAC3FF8B25}" type="presOf" srcId="{588F0958-2E45-47A3-811F-12923E806D39}" destId="{7393CDBE-EF0C-4182-9D1D-C615D7A498E2}" srcOrd="1" destOrd="0" presId="urn:microsoft.com/office/officeart/2005/8/layout/orgChart1"/>
    <dgm:cxn modelId="{E502E5AF-4E04-41DC-8908-66D4BB7DB93F}" type="presOf" srcId="{7699B9CA-2C0A-41B8-9CB0-AFAB6EC4B8ED}" destId="{F940397E-60A6-4247-9EB9-45DD64E94F06}" srcOrd="0" destOrd="0" presId="urn:microsoft.com/office/officeart/2005/8/layout/orgChart1"/>
    <dgm:cxn modelId="{11914EBC-BA72-4541-B427-0D4693B31247}" type="presOf" srcId="{7E5A552B-2EF4-456A-8146-D22846D03F30}" destId="{B5AD3415-1098-4D55-8F47-684E2FB281BA}" srcOrd="0" destOrd="0" presId="urn:microsoft.com/office/officeart/2005/8/layout/orgChart1"/>
    <dgm:cxn modelId="{F2E088D7-37DE-42F0-87D9-DA6953269846}" type="presOf" srcId="{23FFC601-A1C3-4B9F-8B86-0E4352D1EC6E}" destId="{7872D73D-CD0D-42F2-A048-7777676F0BE1}" srcOrd="1" destOrd="0" presId="urn:microsoft.com/office/officeart/2005/8/layout/orgChart1"/>
    <dgm:cxn modelId="{7C6D9AD9-0C18-4A91-BFE7-A8A64877CBB1}" type="presOf" srcId="{D76FE162-53FD-4970-9309-84510E4B9513}" destId="{6F69F17D-2A6D-43EA-8443-003DEEB14D0C}" srcOrd="0" destOrd="0" presId="urn:microsoft.com/office/officeart/2005/8/layout/orgChart1"/>
    <dgm:cxn modelId="{65F96EDC-9CC0-4416-9395-9056DE7BB753}" type="presOf" srcId="{D834E52A-C349-4AED-B90D-11FBA3248C12}" destId="{4749C621-7B18-4975-BF7E-E017B8448308}" srcOrd="1" destOrd="0" presId="urn:microsoft.com/office/officeart/2005/8/layout/orgChart1"/>
    <dgm:cxn modelId="{9D0792E8-1B7B-4DFE-8ABF-EEDCD25B929D}" type="presOf" srcId="{D834E52A-C349-4AED-B90D-11FBA3248C12}" destId="{4A7A16FE-59F2-425A-93E8-6C8ACD0C6FA7}" srcOrd="0" destOrd="0" presId="urn:microsoft.com/office/officeart/2005/8/layout/orgChart1"/>
    <dgm:cxn modelId="{D7DB15F8-ED5A-4E39-9BD8-FE82F21B2BF5}" srcId="{588F0958-2E45-47A3-811F-12923E806D39}" destId="{23FFC601-A1C3-4B9F-8B86-0E4352D1EC6E}" srcOrd="1" destOrd="0" parTransId="{7E5A552B-2EF4-456A-8146-D22846D03F30}" sibTransId="{D238F1B1-65BD-4C2C-BCCD-14B4775BB15F}"/>
    <dgm:cxn modelId="{10E9A5FB-02A8-4BFD-AF84-79CD3A33B0C3}" type="presOf" srcId="{3A656FE6-7D74-4F26-8C96-C2804C539869}" destId="{C47FB575-3453-4C0F-B133-18E9A1AEF5A5}" srcOrd="0" destOrd="0" presId="urn:microsoft.com/office/officeart/2005/8/layout/orgChart1"/>
    <dgm:cxn modelId="{D382B0FB-7847-4082-B189-503350F8AF0A}" srcId="{588F0958-2E45-47A3-811F-12923E806D39}" destId="{79FADCF4-955F-4C29-90A0-7D52956B61C2}" srcOrd="0" destOrd="0" parTransId="{D76FE162-53FD-4970-9309-84510E4B9513}" sibTransId="{B2B5D580-ABAB-4052-8061-A97A911A74C6}"/>
    <dgm:cxn modelId="{2153F5FE-454A-48E2-913D-591453AF2EAA}" type="presOf" srcId="{904BEE5F-DC49-46A3-B8F4-F9F83EA0DB1B}" destId="{37F445E7-9E64-48AA-8538-A1788DCEF686}" srcOrd="0" destOrd="0" presId="urn:microsoft.com/office/officeart/2005/8/layout/orgChart1"/>
    <dgm:cxn modelId="{0D05F44D-F85E-4ECE-B5C4-3EB67F5F0F89}" type="presParOf" srcId="{37F445E7-9E64-48AA-8538-A1788DCEF686}" destId="{99D56991-8869-49A3-BB4F-54188BF381FD}" srcOrd="0" destOrd="0" presId="urn:microsoft.com/office/officeart/2005/8/layout/orgChart1"/>
    <dgm:cxn modelId="{D7CD8362-03F7-498F-8707-400E0A75A8C8}" type="presParOf" srcId="{99D56991-8869-49A3-BB4F-54188BF381FD}" destId="{BB5E8FDC-EF09-4FBC-93AD-E67334C1D122}" srcOrd="0" destOrd="0" presId="urn:microsoft.com/office/officeart/2005/8/layout/orgChart1"/>
    <dgm:cxn modelId="{A4B7E387-04D8-4CD6-AD55-9A0FA0A83127}" type="presParOf" srcId="{BB5E8FDC-EF09-4FBC-93AD-E67334C1D122}" destId="{991A646C-D6B4-457E-A290-05FC7E6FB436}" srcOrd="0" destOrd="0" presId="urn:microsoft.com/office/officeart/2005/8/layout/orgChart1"/>
    <dgm:cxn modelId="{29373590-4C98-42E0-B5E6-742DC149B40F}" type="presParOf" srcId="{BB5E8FDC-EF09-4FBC-93AD-E67334C1D122}" destId="{7393CDBE-EF0C-4182-9D1D-C615D7A498E2}" srcOrd="1" destOrd="0" presId="urn:microsoft.com/office/officeart/2005/8/layout/orgChart1"/>
    <dgm:cxn modelId="{313DCDC2-E610-4EB7-9DCE-4117BFDB0622}" type="presParOf" srcId="{99D56991-8869-49A3-BB4F-54188BF381FD}" destId="{168A81F0-25EC-4FAC-9AD5-4D8987D6D190}" srcOrd="1" destOrd="0" presId="urn:microsoft.com/office/officeart/2005/8/layout/orgChart1"/>
    <dgm:cxn modelId="{5A6D593B-9596-419D-950E-21077BEDE45A}" type="presParOf" srcId="{168A81F0-25EC-4FAC-9AD5-4D8987D6D190}" destId="{6F69F17D-2A6D-43EA-8443-003DEEB14D0C}" srcOrd="0" destOrd="0" presId="urn:microsoft.com/office/officeart/2005/8/layout/orgChart1"/>
    <dgm:cxn modelId="{9ABC6D21-1398-4F90-8A7E-F4633464765B}" type="presParOf" srcId="{168A81F0-25EC-4FAC-9AD5-4D8987D6D190}" destId="{CEB8C8F8-02E2-40BC-8C43-08690F5D3879}" srcOrd="1" destOrd="0" presId="urn:microsoft.com/office/officeart/2005/8/layout/orgChart1"/>
    <dgm:cxn modelId="{35523CEF-0C6E-4CBA-805D-BD7F1C85606F}" type="presParOf" srcId="{CEB8C8F8-02E2-40BC-8C43-08690F5D3879}" destId="{24B01B63-ED91-4346-8C32-407B3505829F}" srcOrd="0" destOrd="0" presId="urn:microsoft.com/office/officeart/2005/8/layout/orgChart1"/>
    <dgm:cxn modelId="{5A06EDA3-D78B-4A3F-9B45-8DD81CD26B3A}" type="presParOf" srcId="{24B01B63-ED91-4346-8C32-407B3505829F}" destId="{D80FF805-E37D-46D1-9C97-2B4BA55D1661}" srcOrd="0" destOrd="0" presId="urn:microsoft.com/office/officeart/2005/8/layout/orgChart1"/>
    <dgm:cxn modelId="{596C37F2-0A8D-426A-980B-D2F27D69065C}" type="presParOf" srcId="{24B01B63-ED91-4346-8C32-407B3505829F}" destId="{2891FF4E-AD25-493B-BFAB-8BA6D709936B}" srcOrd="1" destOrd="0" presId="urn:microsoft.com/office/officeart/2005/8/layout/orgChart1"/>
    <dgm:cxn modelId="{25CFA27C-F96F-4B36-A036-9DB0C8E89DDF}" type="presParOf" srcId="{CEB8C8F8-02E2-40BC-8C43-08690F5D3879}" destId="{F99227B4-5372-4AFA-BA0D-E803AA3881B0}" srcOrd="1" destOrd="0" presId="urn:microsoft.com/office/officeart/2005/8/layout/orgChart1"/>
    <dgm:cxn modelId="{3294F0C6-A7AA-4E39-9A84-4A2C250BBAF5}" type="presParOf" srcId="{CEB8C8F8-02E2-40BC-8C43-08690F5D3879}" destId="{CB78EDBD-4BF0-4406-AB72-7EBA38D3F8B2}" srcOrd="2" destOrd="0" presId="urn:microsoft.com/office/officeart/2005/8/layout/orgChart1"/>
    <dgm:cxn modelId="{A1BE5DFB-6656-43AA-A825-62008FA943DD}" type="presParOf" srcId="{168A81F0-25EC-4FAC-9AD5-4D8987D6D190}" destId="{B5AD3415-1098-4D55-8F47-684E2FB281BA}" srcOrd="2" destOrd="0" presId="urn:microsoft.com/office/officeart/2005/8/layout/orgChart1"/>
    <dgm:cxn modelId="{A3CED23E-F720-4784-BC34-045B2FAABBCC}" type="presParOf" srcId="{168A81F0-25EC-4FAC-9AD5-4D8987D6D190}" destId="{78A62EEE-16A5-4101-99AC-46A10C9385FB}" srcOrd="3" destOrd="0" presId="urn:microsoft.com/office/officeart/2005/8/layout/orgChart1"/>
    <dgm:cxn modelId="{272BAC13-999E-4A3D-8DF4-019D896EA80C}" type="presParOf" srcId="{78A62EEE-16A5-4101-99AC-46A10C9385FB}" destId="{7F676F1D-1480-4ED3-8B72-43F42957E77D}" srcOrd="0" destOrd="0" presId="urn:microsoft.com/office/officeart/2005/8/layout/orgChart1"/>
    <dgm:cxn modelId="{9C9D56A6-EA18-4ED0-BD52-544F3958FF20}" type="presParOf" srcId="{7F676F1D-1480-4ED3-8B72-43F42957E77D}" destId="{9CFB1867-6212-4350-B789-5B40097C1848}" srcOrd="0" destOrd="0" presId="urn:microsoft.com/office/officeart/2005/8/layout/orgChart1"/>
    <dgm:cxn modelId="{E9506CB1-B0EC-480B-B863-0D7DB39F4645}" type="presParOf" srcId="{7F676F1D-1480-4ED3-8B72-43F42957E77D}" destId="{7872D73D-CD0D-42F2-A048-7777676F0BE1}" srcOrd="1" destOrd="0" presId="urn:microsoft.com/office/officeart/2005/8/layout/orgChart1"/>
    <dgm:cxn modelId="{213FD1A0-1807-4AD0-BCA2-7665E9A2E565}" type="presParOf" srcId="{78A62EEE-16A5-4101-99AC-46A10C9385FB}" destId="{CC8D89D0-C585-4309-9525-6F956CEB20FE}" srcOrd="1" destOrd="0" presId="urn:microsoft.com/office/officeart/2005/8/layout/orgChart1"/>
    <dgm:cxn modelId="{29FED7A2-ED56-48DB-AD14-4E9F0791DDF3}" type="presParOf" srcId="{78A62EEE-16A5-4101-99AC-46A10C9385FB}" destId="{63BA45C5-5F40-4744-A147-61C8CA01CA91}" srcOrd="2" destOrd="0" presId="urn:microsoft.com/office/officeart/2005/8/layout/orgChart1"/>
    <dgm:cxn modelId="{D83A820F-A65B-49B6-A36F-9E10614661CD}" type="presParOf" srcId="{168A81F0-25EC-4FAC-9AD5-4D8987D6D190}" destId="{C47FB575-3453-4C0F-B133-18E9A1AEF5A5}" srcOrd="4" destOrd="0" presId="urn:microsoft.com/office/officeart/2005/8/layout/orgChart1"/>
    <dgm:cxn modelId="{3F5546E0-B17F-4C0D-B558-3B38A9AF6DDC}" type="presParOf" srcId="{168A81F0-25EC-4FAC-9AD5-4D8987D6D190}" destId="{6FAECAA1-A0D2-4A95-BFA4-0D8A382BD768}" srcOrd="5" destOrd="0" presId="urn:microsoft.com/office/officeart/2005/8/layout/orgChart1"/>
    <dgm:cxn modelId="{1B28A1D0-FBFE-4009-8CE7-5BE983E0EE02}" type="presParOf" srcId="{6FAECAA1-A0D2-4A95-BFA4-0D8A382BD768}" destId="{F0273FC5-BC20-4B07-A693-C176A0C343DB}" srcOrd="0" destOrd="0" presId="urn:microsoft.com/office/officeart/2005/8/layout/orgChart1"/>
    <dgm:cxn modelId="{BCB97026-9F22-45BA-A51D-1C0DDF78C622}" type="presParOf" srcId="{F0273FC5-BC20-4B07-A693-C176A0C343DB}" destId="{4A7A16FE-59F2-425A-93E8-6C8ACD0C6FA7}" srcOrd="0" destOrd="0" presId="urn:microsoft.com/office/officeart/2005/8/layout/orgChart1"/>
    <dgm:cxn modelId="{56E59896-566A-428C-9464-3C27997D8D1B}" type="presParOf" srcId="{F0273FC5-BC20-4B07-A693-C176A0C343DB}" destId="{4749C621-7B18-4975-BF7E-E017B8448308}" srcOrd="1" destOrd="0" presId="urn:microsoft.com/office/officeart/2005/8/layout/orgChart1"/>
    <dgm:cxn modelId="{7469AFF0-4925-40BA-979B-6DFD8391D088}" type="presParOf" srcId="{6FAECAA1-A0D2-4A95-BFA4-0D8A382BD768}" destId="{3B70F569-F645-4776-B510-079E86120EF0}" srcOrd="1" destOrd="0" presId="urn:microsoft.com/office/officeart/2005/8/layout/orgChart1"/>
    <dgm:cxn modelId="{CC611969-F703-4686-9531-BE508F449AA0}" type="presParOf" srcId="{6FAECAA1-A0D2-4A95-BFA4-0D8A382BD768}" destId="{4CB517E6-2B4A-4696-82A7-54E7CA0848D5}" srcOrd="2" destOrd="0" presId="urn:microsoft.com/office/officeart/2005/8/layout/orgChart1"/>
    <dgm:cxn modelId="{7E289BB7-62BB-47B2-B86E-64B08B11E42F}" type="presParOf" srcId="{168A81F0-25EC-4FAC-9AD5-4D8987D6D190}" destId="{F940397E-60A6-4247-9EB9-45DD64E94F06}" srcOrd="6" destOrd="0" presId="urn:microsoft.com/office/officeart/2005/8/layout/orgChart1"/>
    <dgm:cxn modelId="{F5711A58-476F-4816-8017-753CCA66D1B6}" type="presParOf" srcId="{168A81F0-25EC-4FAC-9AD5-4D8987D6D190}" destId="{8211CF93-C610-4A02-9DF4-82ADF3249998}" srcOrd="7" destOrd="0" presId="urn:microsoft.com/office/officeart/2005/8/layout/orgChart1"/>
    <dgm:cxn modelId="{B311067F-D6F4-40A4-A359-2013FE876D9A}" type="presParOf" srcId="{8211CF93-C610-4A02-9DF4-82ADF3249998}" destId="{49534332-A772-4FD6-924C-BD00BDBC8EAF}" srcOrd="0" destOrd="0" presId="urn:microsoft.com/office/officeart/2005/8/layout/orgChart1"/>
    <dgm:cxn modelId="{F2A095C5-9CD1-41B2-A5F3-1B469B0B1CB2}" type="presParOf" srcId="{49534332-A772-4FD6-924C-BD00BDBC8EAF}" destId="{D7648A4A-81BC-4148-84F9-23A83318E9AA}" srcOrd="0" destOrd="0" presId="urn:microsoft.com/office/officeart/2005/8/layout/orgChart1"/>
    <dgm:cxn modelId="{83D0CC4C-02C9-4504-8058-01E63A866776}" type="presParOf" srcId="{49534332-A772-4FD6-924C-BD00BDBC8EAF}" destId="{E0CCE02D-9AB2-4F5D-B08B-4D798C239FCC}" srcOrd="1" destOrd="0" presId="urn:microsoft.com/office/officeart/2005/8/layout/orgChart1"/>
    <dgm:cxn modelId="{7AF556F7-19A1-4856-AD43-6B812DD502BF}" type="presParOf" srcId="{8211CF93-C610-4A02-9DF4-82ADF3249998}" destId="{DA0335CC-EF29-47B3-8EA3-FC0AE2565DF1}" srcOrd="1" destOrd="0" presId="urn:microsoft.com/office/officeart/2005/8/layout/orgChart1"/>
    <dgm:cxn modelId="{6A338B38-A68D-4B26-B286-09F4F8F88CA6}" type="presParOf" srcId="{8211CF93-C610-4A02-9DF4-82ADF3249998}" destId="{F59670BF-454F-4F23-AB77-45A994CFB9D0}" srcOrd="2" destOrd="0" presId="urn:microsoft.com/office/officeart/2005/8/layout/orgChart1"/>
    <dgm:cxn modelId="{0347190A-87E1-4614-95D7-9FCB830DA110}" type="presParOf" srcId="{99D56991-8869-49A3-BB4F-54188BF381FD}" destId="{8955A675-006A-492C-9C9E-DE27C79D5C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4BEE5F-DC49-46A3-B8F4-F9F83EA0DB1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88F0958-2E45-47A3-811F-12923E806D39}">
      <dgm:prSet phldrT="[Text]" custT="1"/>
      <dgm:spPr/>
      <dgm:t>
        <a:bodyPr/>
        <a:lstStyle/>
        <a:p>
          <a:r>
            <a:rPr lang="en-US" sz="1500" b="1" dirty="0">
              <a:latin typeface="+mj-lt"/>
            </a:rPr>
            <a:t>Parks and Rec</a:t>
          </a:r>
        </a:p>
        <a:p>
          <a:r>
            <a:rPr lang="en-US" sz="1500" b="1" dirty="0">
              <a:latin typeface="+mj-lt"/>
            </a:rPr>
            <a:t>$180.9M</a:t>
          </a:r>
        </a:p>
      </dgm:t>
    </dgm:pt>
    <dgm:pt modelId="{DA3A0760-C476-44D7-B637-5D63B1C8897F}" type="parTrans" cxnId="{0E0ED20A-1EDB-49EA-A6E1-2D401F4730F5}">
      <dgm:prSet/>
      <dgm:spPr/>
      <dgm:t>
        <a:bodyPr/>
        <a:lstStyle/>
        <a:p>
          <a:endParaRPr lang="en-US"/>
        </a:p>
      </dgm:t>
    </dgm:pt>
    <dgm:pt modelId="{D9E7070C-D6BE-4971-A286-20E3971D5E26}" type="sibTrans" cxnId="{0E0ED20A-1EDB-49EA-A6E1-2D401F4730F5}">
      <dgm:prSet/>
      <dgm:spPr/>
      <dgm:t>
        <a:bodyPr/>
        <a:lstStyle/>
        <a:p>
          <a:endParaRPr lang="en-US"/>
        </a:p>
      </dgm:t>
    </dgm:pt>
    <dgm:pt modelId="{79FADCF4-955F-4C29-90A0-7D52956B61C2}">
      <dgm:prSet phldrT="[Text]" custT="1"/>
      <dgm:spPr/>
      <dgm:t>
        <a:bodyPr/>
        <a:lstStyle/>
        <a:p>
          <a:r>
            <a:rPr lang="en-US" sz="1200" b="0" baseline="0" dirty="0">
              <a:latin typeface="+mj-lt"/>
            </a:rPr>
            <a:t>Community Services</a:t>
          </a:r>
        </a:p>
        <a:p>
          <a:r>
            <a:rPr lang="en-US" sz="1200" b="0" baseline="0" dirty="0">
              <a:latin typeface="+mj-lt"/>
            </a:rPr>
            <a:t>$66M</a:t>
          </a:r>
          <a:endParaRPr lang="en-US" sz="1200" b="0" dirty="0">
            <a:latin typeface="+mj-lt"/>
          </a:endParaRPr>
        </a:p>
      </dgm:t>
    </dgm:pt>
    <dgm:pt modelId="{B2B5D580-ABAB-4052-8061-A97A911A74C6}" type="sibTrans" cxnId="{D382B0FB-7847-4082-B189-503350F8AF0A}">
      <dgm:prSet/>
      <dgm:spPr/>
      <dgm:t>
        <a:bodyPr/>
        <a:lstStyle/>
        <a:p>
          <a:endParaRPr lang="en-US"/>
        </a:p>
      </dgm:t>
    </dgm:pt>
    <dgm:pt modelId="{D76FE162-53FD-4970-9309-84510E4B9513}" type="parTrans" cxnId="{D382B0FB-7847-4082-B189-503350F8AF0A}">
      <dgm:prSet/>
      <dgm:spPr/>
      <dgm:t>
        <a:bodyPr/>
        <a:lstStyle/>
        <a:p>
          <a:endParaRPr lang="en-US"/>
        </a:p>
      </dgm:t>
    </dgm:pt>
    <dgm:pt modelId="{23FFC601-A1C3-4B9F-8B86-0E4352D1EC6E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Regional</a:t>
          </a:r>
          <a:r>
            <a:rPr lang="en-US" sz="1200" b="0" baseline="0" dirty="0">
              <a:latin typeface="+mj-lt"/>
            </a:rPr>
            <a:t> Services</a:t>
          </a:r>
        </a:p>
        <a:p>
          <a:r>
            <a:rPr lang="en-US" sz="1200" b="0" baseline="0" dirty="0">
              <a:latin typeface="+mj-lt"/>
            </a:rPr>
            <a:t>$30.9M</a:t>
          </a:r>
          <a:endParaRPr lang="en-US" sz="1200" b="0" dirty="0">
            <a:latin typeface="+mj-lt"/>
          </a:endParaRPr>
        </a:p>
      </dgm:t>
    </dgm:pt>
    <dgm:pt modelId="{7E5A552B-2EF4-456A-8146-D22846D03F30}" type="parTrans" cxnId="{D7DB15F8-ED5A-4E39-9BD8-FE82F21B2BF5}">
      <dgm:prSet/>
      <dgm:spPr/>
      <dgm:t>
        <a:bodyPr/>
        <a:lstStyle/>
        <a:p>
          <a:endParaRPr lang="en-US"/>
        </a:p>
      </dgm:t>
    </dgm:pt>
    <dgm:pt modelId="{D238F1B1-65BD-4C2C-BCCD-14B4775BB15F}" type="sibTrans" cxnId="{D7DB15F8-ED5A-4E39-9BD8-FE82F21B2BF5}">
      <dgm:prSet/>
      <dgm:spPr/>
      <dgm:t>
        <a:bodyPr/>
        <a:lstStyle/>
        <a:p>
          <a:endParaRPr lang="en-US"/>
        </a:p>
      </dgm:t>
    </dgm:pt>
    <dgm:pt modelId="{D834E52A-C349-4AED-B90D-11FBA3248C12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Environmental</a:t>
          </a:r>
          <a:r>
            <a:rPr lang="en-US" sz="1200" b="0" baseline="0" dirty="0">
              <a:latin typeface="+mj-lt"/>
            </a:rPr>
            <a:t> Stewardship</a:t>
          </a:r>
        </a:p>
        <a:p>
          <a:r>
            <a:rPr lang="en-US" sz="1200" b="0" baseline="0" dirty="0">
              <a:latin typeface="+mj-lt"/>
            </a:rPr>
            <a:t>$7.65M</a:t>
          </a:r>
          <a:endParaRPr lang="en-US" sz="1200" b="0" dirty="0">
            <a:latin typeface="+mj-lt"/>
          </a:endParaRPr>
        </a:p>
      </dgm:t>
    </dgm:pt>
    <dgm:pt modelId="{3A656FE6-7D74-4F26-8C96-C2804C539869}" type="parTrans" cxnId="{AA8CDC2A-127B-4459-BBFE-323AA08330E6}">
      <dgm:prSet/>
      <dgm:spPr/>
      <dgm:t>
        <a:bodyPr/>
        <a:lstStyle/>
        <a:p>
          <a:endParaRPr lang="en-US"/>
        </a:p>
      </dgm:t>
    </dgm:pt>
    <dgm:pt modelId="{7FDE06D9-4A22-4A99-ABB9-BD3142703266}" type="sibTrans" cxnId="{AA8CDC2A-127B-4459-BBFE-323AA08330E6}">
      <dgm:prSet/>
      <dgm:spPr/>
      <dgm:t>
        <a:bodyPr/>
        <a:lstStyle/>
        <a:p>
          <a:endParaRPr lang="en-US"/>
        </a:p>
      </dgm:t>
    </dgm:pt>
    <dgm:pt modelId="{568B1F3F-A58C-4ECB-95FB-CA919724F611}">
      <dgm:prSet custT="1"/>
      <dgm:spPr/>
      <dgm:t>
        <a:bodyPr/>
        <a:lstStyle/>
        <a:p>
          <a:r>
            <a:rPr lang="en-US" sz="1200" dirty="0">
              <a:latin typeface="+mj-lt"/>
            </a:rPr>
            <a:t>Asset</a:t>
          </a:r>
          <a:r>
            <a:rPr lang="en-US" sz="1200" baseline="0" dirty="0">
              <a:latin typeface="+mj-lt"/>
            </a:rPr>
            <a:t> Presentation &amp; Development</a:t>
          </a:r>
        </a:p>
        <a:p>
          <a:r>
            <a:rPr lang="en-US" sz="1200" baseline="0" dirty="0">
              <a:latin typeface="+mj-lt"/>
            </a:rPr>
            <a:t>$42.2M </a:t>
          </a:r>
          <a:endParaRPr lang="en-US" sz="1200" dirty="0">
            <a:latin typeface="+mj-lt"/>
          </a:endParaRPr>
        </a:p>
      </dgm:t>
    </dgm:pt>
    <dgm:pt modelId="{7699B9CA-2C0A-41B8-9CB0-AFAB6EC4B8ED}" type="parTrans" cxnId="{96732209-08D4-4BE9-B438-42632B030A13}">
      <dgm:prSet/>
      <dgm:spPr/>
      <dgm:t>
        <a:bodyPr/>
        <a:lstStyle/>
        <a:p>
          <a:endParaRPr lang="en-US"/>
        </a:p>
      </dgm:t>
    </dgm:pt>
    <dgm:pt modelId="{051D1A9F-C915-481F-B627-FDF266D20905}" type="sibTrans" cxnId="{96732209-08D4-4BE9-B438-42632B030A13}">
      <dgm:prSet/>
      <dgm:spPr/>
      <dgm:t>
        <a:bodyPr/>
        <a:lstStyle/>
        <a:p>
          <a:endParaRPr lang="en-US"/>
        </a:p>
      </dgm:t>
    </dgm:pt>
    <dgm:pt modelId="{EA4CC0F8-5EBC-4E29-9BE3-43AE4D3B9B66}">
      <dgm:prSet custT="1"/>
      <dgm:spPr/>
      <dgm:t>
        <a:bodyPr/>
        <a:lstStyle/>
        <a:p>
          <a:r>
            <a:rPr lang="en-US" sz="1200" dirty="0">
              <a:latin typeface="+mj-lt"/>
            </a:rPr>
            <a:t>Administrative Services </a:t>
          </a:r>
        </a:p>
        <a:p>
          <a:r>
            <a:rPr lang="en-US" sz="1200" dirty="0">
              <a:latin typeface="+mj-lt"/>
            </a:rPr>
            <a:t>$34.1M</a:t>
          </a:r>
        </a:p>
      </dgm:t>
    </dgm:pt>
    <dgm:pt modelId="{9E45E085-6DB5-4377-B598-1578FCB52630}" type="parTrans" cxnId="{5F1063F9-F077-44B9-B94C-CE303F23C370}">
      <dgm:prSet/>
      <dgm:spPr/>
      <dgm:t>
        <a:bodyPr/>
        <a:lstStyle/>
        <a:p>
          <a:endParaRPr lang="en-US"/>
        </a:p>
      </dgm:t>
    </dgm:pt>
    <dgm:pt modelId="{EA14BA4A-5C7B-4042-B1E9-CFEEC10AF920}" type="sibTrans" cxnId="{5F1063F9-F077-44B9-B94C-CE303F23C370}">
      <dgm:prSet/>
      <dgm:spPr/>
      <dgm:t>
        <a:bodyPr/>
        <a:lstStyle/>
        <a:p>
          <a:endParaRPr lang="en-US"/>
        </a:p>
      </dgm:t>
    </dgm:pt>
    <dgm:pt modelId="{37F445E7-9E64-48AA-8538-A1788DCEF686}" type="pres">
      <dgm:prSet presAssocID="{904BEE5F-DC49-46A3-B8F4-F9F83EA0DB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D56991-8869-49A3-BB4F-54188BF381FD}" type="pres">
      <dgm:prSet presAssocID="{588F0958-2E45-47A3-811F-12923E806D39}" presName="hierRoot1" presStyleCnt="0">
        <dgm:presLayoutVars>
          <dgm:hierBranch val="init"/>
        </dgm:presLayoutVars>
      </dgm:prSet>
      <dgm:spPr/>
    </dgm:pt>
    <dgm:pt modelId="{BB5E8FDC-EF09-4FBC-93AD-E67334C1D122}" type="pres">
      <dgm:prSet presAssocID="{588F0958-2E45-47A3-811F-12923E806D39}" presName="rootComposite1" presStyleCnt="0"/>
      <dgm:spPr/>
    </dgm:pt>
    <dgm:pt modelId="{991A646C-D6B4-457E-A290-05FC7E6FB436}" type="pres">
      <dgm:prSet presAssocID="{588F0958-2E45-47A3-811F-12923E806D39}" presName="rootText1" presStyleLbl="node0" presStyleIdx="0" presStyleCnt="1" custScaleX="176514" custScaleY="122433">
        <dgm:presLayoutVars>
          <dgm:chPref val="3"/>
        </dgm:presLayoutVars>
      </dgm:prSet>
      <dgm:spPr/>
    </dgm:pt>
    <dgm:pt modelId="{7393CDBE-EF0C-4182-9D1D-C615D7A498E2}" type="pres">
      <dgm:prSet presAssocID="{588F0958-2E45-47A3-811F-12923E806D39}" presName="rootConnector1" presStyleLbl="node1" presStyleIdx="0" presStyleCnt="0"/>
      <dgm:spPr/>
    </dgm:pt>
    <dgm:pt modelId="{168A81F0-25EC-4FAC-9AD5-4D8987D6D190}" type="pres">
      <dgm:prSet presAssocID="{588F0958-2E45-47A3-811F-12923E806D39}" presName="hierChild2" presStyleCnt="0"/>
      <dgm:spPr/>
    </dgm:pt>
    <dgm:pt modelId="{6F69F17D-2A6D-43EA-8443-003DEEB14D0C}" type="pres">
      <dgm:prSet presAssocID="{D76FE162-53FD-4970-9309-84510E4B9513}" presName="Name37" presStyleLbl="parChTrans1D2" presStyleIdx="0" presStyleCnt="5"/>
      <dgm:spPr/>
    </dgm:pt>
    <dgm:pt modelId="{CEB8C8F8-02E2-40BC-8C43-08690F5D3879}" type="pres">
      <dgm:prSet presAssocID="{79FADCF4-955F-4C29-90A0-7D52956B61C2}" presName="hierRoot2" presStyleCnt="0">
        <dgm:presLayoutVars>
          <dgm:hierBranch val="init"/>
        </dgm:presLayoutVars>
      </dgm:prSet>
      <dgm:spPr/>
    </dgm:pt>
    <dgm:pt modelId="{24B01B63-ED91-4346-8C32-407B3505829F}" type="pres">
      <dgm:prSet presAssocID="{79FADCF4-955F-4C29-90A0-7D52956B61C2}" presName="rootComposite" presStyleCnt="0"/>
      <dgm:spPr/>
    </dgm:pt>
    <dgm:pt modelId="{D80FF805-E37D-46D1-9C97-2B4BA55D1661}" type="pres">
      <dgm:prSet presAssocID="{79FADCF4-955F-4C29-90A0-7D52956B61C2}" presName="rootText" presStyleLbl="node2" presStyleIdx="0" presStyleCnt="5" custScaleX="95781" custScaleY="99161">
        <dgm:presLayoutVars>
          <dgm:chPref val="3"/>
        </dgm:presLayoutVars>
      </dgm:prSet>
      <dgm:spPr/>
    </dgm:pt>
    <dgm:pt modelId="{2891FF4E-AD25-493B-BFAB-8BA6D709936B}" type="pres">
      <dgm:prSet presAssocID="{79FADCF4-955F-4C29-90A0-7D52956B61C2}" presName="rootConnector" presStyleLbl="node2" presStyleIdx="0" presStyleCnt="5"/>
      <dgm:spPr/>
    </dgm:pt>
    <dgm:pt modelId="{F99227B4-5372-4AFA-BA0D-E803AA3881B0}" type="pres">
      <dgm:prSet presAssocID="{79FADCF4-955F-4C29-90A0-7D52956B61C2}" presName="hierChild4" presStyleCnt="0"/>
      <dgm:spPr/>
    </dgm:pt>
    <dgm:pt modelId="{CB78EDBD-4BF0-4406-AB72-7EBA38D3F8B2}" type="pres">
      <dgm:prSet presAssocID="{79FADCF4-955F-4C29-90A0-7D52956B61C2}" presName="hierChild5" presStyleCnt="0"/>
      <dgm:spPr/>
    </dgm:pt>
    <dgm:pt modelId="{B5AD3415-1098-4D55-8F47-684E2FB281BA}" type="pres">
      <dgm:prSet presAssocID="{7E5A552B-2EF4-456A-8146-D22846D03F30}" presName="Name37" presStyleLbl="parChTrans1D2" presStyleIdx="1" presStyleCnt="5"/>
      <dgm:spPr/>
    </dgm:pt>
    <dgm:pt modelId="{78A62EEE-16A5-4101-99AC-46A10C9385FB}" type="pres">
      <dgm:prSet presAssocID="{23FFC601-A1C3-4B9F-8B86-0E4352D1EC6E}" presName="hierRoot2" presStyleCnt="0">
        <dgm:presLayoutVars>
          <dgm:hierBranch val="init"/>
        </dgm:presLayoutVars>
      </dgm:prSet>
      <dgm:spPr/>
    </dgm:pt>
    <dgm:pt modelId="{7F676F1D-1480-4ED3-8B72-43F42957E77D}" type="pres">
      <dgm:prSet presAssocID="{23FFC601-A1C3-4B9F-8B86-0E4352D1EC6E}" presName="rootComposite" presStyleCnt="0"/>
      <dgm:spPr/>
    </dgm:pt>
    <dgm:pt modelId="{9CFB1867-6212-4350-B789-5B40097C1848}" type="pres">
      <dgm:prSet presAssocID="{23FFC601-A1C3-4B9F-8B86-0E4352D1EC6E}" presName="rootText" presStyleLbl="node2" presStyleIdx="1" presStyleCnt="5">
        <dgm:presLayoutVars>
          <dgm:chPref val="3"/>
        </dgm:presLayoutVars>
      </dgm:prSet>
      <dgm:spPr/>
    </dgm:pt>
    <dgm:pt modelId="{7872D73D-CD0D-42F2-A048-7777676F0BE1}" type="pres">
      <dgm:prSet presAssocID="{23FFC601-A1C3-4B9F-8B86-0E4352D1EC6E}" presName="rootConnector" presStyleLbl="node2" presStyleIdx="1" presStyleCnt="5"/>
      <dgm:spPr/>
    </dgm:pt>
    <dgm:pt modelId="{CC8D89D0-C585-4309-9525-6F956CEB20FE}" type="pres">
      <dgm:prSet presAssocID="{23FFC601-A1C3-4B9F-8B86-0E4352D1EC6E}" presName="hierChild4" presStyleCnt="0"/>
      <dgm:spPr/>
    </dgm:pt>
    <dgm:pt modelId="{63BA45C5-5F40-4744-A147-61C8CA01CA91}" type="pres">
      <dgm:prSet presAssocID="{23FFC601-A1C3-4B9F-8B86-0E4352D1EC6E}" presName="hierChild5" presStyleCnt="0"/>
      <dgm:spPr/>
    </dgm:pt>
    <dgm:pt modelId="{C47FB575-3453-4C0F-B133-18E9A1AEF5A5}" type="pres">
      <dgm:prSet presAssocID="{3A656FE6-7D74-4F26-8C96-C2804C539869}" presName="Name37" presStyleLbl="parChTrans1D2" presStyleIdx="2" presStyleCnt="5"/>
      <dgm:spPr/>
    </dgm:pt>
    <dgm:pt modelId="{6FAECAA1-A0D2-4A95-BFA4-0D8A382BD768}" type="pres">
      <dgm:prSet presAssocID="{D834E52A-C349-4AED-B90D-11FBA3248C12}" presName="hierRoot2" presStyleCnt="0">
        <dgm:presLayoutVars>
          <dgm:hierBranch val="init"/>
        </dgm:presLayoutVars>
      </dgm:prSet>
      <dgm:spPr/>
    </dgm:pt>
    <dgm:pt modelId="{F0273FC5-BC20-4B07-A693-C176A0C343DB}" type="pres">
      <dgm:prSet presAssocID="{D834E52A-C349-4AED-B90D-11FBA3248C12}" presName="rootComposite" presStyleCnt="0"/>
      <dgm:spPr/>
    </dgm:pt>
    <dgm:pt modelId="{4A7A16FE-59F2-425A-93E8-6C8ACD0C6FA7}" type="pres">
      <dgm:prSet presAssocID="{D834E52A-C349-4AED-B90D-11FBA3248C12}" presName="rootText" presStyleLbl="node2" presStyleIdx="2" presStyleCnt="5">
        <dgm:presLayoutVars>
          <dgm:chPref val="3"/>
        </dgm:presLayoutVars>
      </dgm:prSet>
      <dgm:spPr/>
    </dgm:pt>
    <dgm:pt modelId="{4749C621-7B18-4975-BF7E-E017B8448308}" type="pres">
      <dgm:prSet presAssocID="{D834E52A-C349-4AED-B90D-11FBA3248C12}" presName="rootConnector" presStyleLbl="node2" presStyleIdx="2" presStyleCnt="5"/>
      <dgm:spPr/>
    </dgm:pt>
    <dgm:pt modelId="{3B70F569-F645-4776-B510-079E86120EF0}" type="pres">
      <dgm:prSet presAssocID="{D834E52A-C349-4AED-B90D-11FBA3248C12}" presName="hierChild4" presStyleCnt="0"/>
      <dgm:spPr/>
    </dgm:pt>
    <dgm:pt modelId="{4CB517E6-2B4A-4696-82A7-54E7CA0848D5}" type="pres">
      <dgm:prSet presAssocID="{D834E52A-C349-4AED-B90D-11FBA3248C12}" presName="hierChild5" presStyleCnt="0"/>
      <dgm:spPr/>
    </dgm:pt>
    <dgm:pt modelId="{F940397E-60A6-4247-9EB9-45DD64E94F06}" type="pres">
      <dgm:prSet presAssocID="{7699B9CA-2C0A-41B8-9CB0-AFAB6EC4B8ED}" presName="Name37" presStyleLbl="parChTrans1D2" presStyleIdx="3" presStyleCnt="5"/>
      <dgm:spPr/>
    </dgm:pt>
    <dgm:pt modelId="{8211CF93-C610-4A02-9DF4-82ADF3249998}" type="pres">
      <dgm:prSet presAssocID="{568B1F3F-A58C-4ECB-95FB-CA919724F611}" presName="hierRoot2" presStyleCnt="0">
        <dgm:presLayoutVars>
          <dgm:hierBranch val="init"/>
        </dgm:presLayoutVars>
      </dgm:prSet>
      <dgm:spPr/>
    </dgm:pt>
    <dgm:pt modelId="{49534332-A772-4FD6-924C-BD00BDBC8EAF}" type="pres">
      <dgm:prSet presAssocID="{568B1F3F-A58C-4ECB-95FB-CA919724F611}" presName="rootComposite" presStyleCnt="0"/>
      <dgm:spPr/>
    </dgm:pt>
    <dgm:pt modelId="{D7648A4A-81BC-4148-84F9-23A83318E9AA}" type="pres">
      <dgm:prSet presAssocID="{568B1F3F-A58C-4ECB-95FB-CA919724F611}" presName="rootText" presStyleLbl="node2" presStyleIdx="3" presStyleCnt="5">
        <dgm:presLayoutVars>
          <dgm:chPref val="3"/>
        </dgm:presLayoutVars>
      </dgm:prSet>
      <dgm:spPr/>
    </dgm:pt>
    <dgm:pt modelId="{E0CCE02D-9AB2-4F5D-B08B-4D798C239FCC}" type="pres">
      <dgm:prSet presAssocID="{568B1F3F-A58C-4ECB-95FB-CA919724F611}" presName="rootConnector" presStyleLbl="node2" presStyleIdx="3" presStyleCnt="5"/>
      <dgm:spPr/>
    </dgm:pt>
    <dgm:pt modelId="{DA0335CC-EF29-47B3-8EA3-FC0AE2565DF1}" type="pres">
      <dgm:prSet presAssocID="{568B1F3F-A58C-4ECB-95FB-CA919724F611}" presName="hierChild4" presStyleCnt="0"/>
      <dgm:spPr/>
    </dgm:pt>
    <dgm:pt modelId="{F59670BF-454F-4F23-AB77-45A994CFB9D0}" type="pres">
      <dgm:prSet presAssocID="{568B1F3F-A58C-4ECB-95FB-CA919724F611}" presName="hierChild5" presStyleCnt="0"/>
      <dgm:spPr/>
    </dgm:pt>
    <dgm:pt modelId="{1E180E04-B4BF-4DBF-AD25-7239FBE32475}" type="pres">
      <dgm:prSet presAssocID="{9E45E085-6DB5-4377-B598-1578FCB52630}" presName="Name37" presStyleLbl="parChTrans1D2" presStyleIdx="4" presStyleCnt="5"/>
      <dgm:spPr/>
    </dgm:pt>
    <dgm:pt modelId="{EB562D2D-4AD8-480F-A497-45924B17F947}" type="pres">
      <dgm:prSet presAssocID="{EA4CC0F8-5EBC-4E29-9BE3-43AE4D3B9B66}" presName="hierRoot2" presStyleCnt="0">
        <dgm:presLayoutVars>
          <dgm:hierBranch val="init"/>
        </dgm:presLayoutVars>
      </dgm:prSet>
      <dgm:spPr/>
    </dgm:pt>
    <dgm:pt modelId="{F97BCEF0-8647-4F7D-BBF0-EBB9A0B2755D}" type="pres">
      <dgm:prSet presAssocID="{EA4CC0F8-5EBC-4E29-9BE3-43AE4D3B9B66}" presName="rootComposite" presStyleCnt="0"/>
      <dgm:spPr/>
    </dgm:pt>
    <dgm:pt modelId="{D81579CA-F01B-4F3F-B02D-565B00FA0064}" type="pres">
      <dgm:prSet presAssocID="{EA4CC0F8-5EBC-4E29-9BE3-43AE4D3B9B66}" presName="rootText" presStyleLbl="node2" presStyleIdx="4" presStyleCnt="5">
        <dgm:presLayoutVars>
          <dgm:chPref val="3"/>
        </dgm:presLayoutVars>
      </dgm:prSet>
      <dgm:spPr/>
    </dgm:pt>
    <dgm:pt modelId="{2627D2A9-BB0C-49E8-840E-19E04F36053A}" type="pres">
      <dgm:prSet presAssocID="{EA4CC0F8-5EBC-4E29-9BE3-43AE4D3B9B66}" presName="rootConnector" presStyleLbl="node2" presStyleIdx="4" presStyleCnt="5"/>
      <dgm:spPr/>
    </dgm:pt>
    <dgm:pt modelId="{203DABB7-9394-483F-8FE6-94000938B7A2}" type="pres">
      <dgm:prSet presAssocID="{EA4CC0F8-5EBC-4E29-9BE3-43AE4D3B9B66}" presName="hierChild4" presStyleCnt="0"/>
      <dgm:spPr/>
    </dgm:pt>
    <dgm:pt modelId="{A2FBFA93-0F34-42AD-B49C-297F4C9BA357}" type="pres">
      <dgm:prSet presAssocID="{EA4CC0F8-5EBC-4E29-9BE3-43AE4D3B9B66}" presName="hierChild5" presStyleCnt="0"/>
      <dgm:spPr/>
    </dgm:pt>
    <dgm:pt modelId="{8955A675-006A-492C-9C9E-DE27C79D5CF3}" type="pres">
      <dgm:prSet presAssocID="{588F0958-2E45-47A3-811F-12923E806D39}" presName="hierChild3" presStyleCnt="0"/>
      <dgm:spPr/>
    </dgm:pt>
  </dgm:ptLst>
  <dgm:cxnLst>
    <dgm:cxn modelId="{96732209-08D4-4BE9-B438-42632B030A13}" srcId="{588F0958-2E45-47A3-811F-12923E806D39}" destId="{568B1F3F-A58C-4ECB-95FB-CA919724F611}" srcOrd="3" destOrd="0" parTransId="{7699B9CA-2C0A-41B8-9CB0-AFAB6EC4B8ED}" sibTransId="{051D1A9F-C915-481F-B627-FDF266D20905}"/>
    <dgm:cxn modelId="{0E0ED20A-1EDB-49EA-A6E1-2D401F4730F5}" srcId="{904BEE5F-DC49-46A3-B8F4-F9F83EA0DB1B}" destId="{588F0958-2E45-47A3-811F-12923E806D39}" srcOrd="0" destOrd="0" parTransId="{DA3A0760-C476-44D7-B637-5D63B1C8897F}" sibTransId="{D9E7070C-D6BE-4971-A286-20E3971D5E26}"/>
    <dgm:cxn modelId="{79FDB325-8EFC-4F15-AE4D-42F80AC2317F}" type="presOf" srcId="{588F0958-2E45-47A3-811F-12923E806D39}" destId="{991A646C-D6B4-457E-A290-05FC7E6FB436}" srcOrd="0" destOrd="0" presId="urn:microsoft.com/office/officeart/2005/8/layout/orgChart1"/>
    <dgm:cxn modelId="{4B7C8528-86F7-4973-A4F0-5233914E670C}" type="presOf" srcId="{568B1F3F-A58C-4ECB-95FB-CA919724F611}" destId="{D7648A4A-81BC-4148-84F9-23A83318E9AA}" srcOrd="0" destOrd="0" presId="urn:microsoft.com/office/officeart/2005/8/layout/orgChart1"/>
    <dgm:cxn modelId="{AA8CDC2A-127B-4459-BBFE-323AA08330E6}" srcId="{588F0958-2E45-47A3-811F-12923E806D39}" destId="{D834E52A-C349-4AED-B90D-11FBA3248C12}" srcOrd="2" destOrd="0" parTransId="{3A656FE6-7D74-4F26-8C96-C2804C539869}" sibTransId="{7FDE06D9-4A22-4A99-ABB9-BD3142703266}"/>
    <dgm:cxn modelId="{D45AB85C-EDCB-457C-A629-1533A8636D57}" type="presOf" srcId="{EA4CC0F8-5EBC-4E29-9BE3-43AE4D3B9B66}" destId="{2627D2A9-BB0C-49E8-840E-19E04F36053A}" srcOrd="1" destOrd="0" presId="urn:microsoft.com/office/officeart/2005/8/layout/orgChart1"/>
    <dgm:cxn modelId="{1E84A74B-A5AD-4788-AAEC-209ABCF52A29}" type="presOf" srcId="{EA4CC0F8-5EBC-4E29-9BE3-43AE4D3B9B66}" destId="{D81579CA-F01B-4F3F-B02D-565B00FA0064}" srcOrd="0" destOrd="0" presId="urn:microsoft.com/office/officeart/2005/8/layout/orgChart1"/>
    <dgm:cxn modelId="{9FE1D64D-44AE-4827-BB84-024A25A0821E}" type="presOf" srcId="{79FADCF4-955F-4C29-90A0-7D52956B61C2}" destId="{2891FF4E-AD25-493B-BFAB-8BA6D709936B}" srcOrd="1" destOrd="0" presId="urn:microsoft.com/office/officeart/2005/8/layout/orgChart1"/>
    <dgm:cxn modelId="{E614306F-54ED-472F-86B9-D6BC60E84D0C}" type="presOf" srcId="{23FFC601-A1C3-4B9F-8B86-0E4352D1EC6E}" destId="{9CFB1867-6212-4350-B789-5B40097C1848}" srcOrd="0" destOrd="0" presId="urn:microsoft.com/office/officeart/2005/8/layout/orgChart1"/>
    <dgm:cxn modelId="{EAFA8C83-33C6-484E-9972-2438D2E479BF}" type="presOf" srcId="{9E45E085-6DB5-4377-B598-1578FCB52630}" destId="{1E180E04-B4BF-4DBF-AD25-7239FBE32475}" srcOrd="0" destOrd="0" presId="urn:microsoft.com/office/officeart/2005/8/layout/orgChart1"/>
    <dgm:cxn modelId="{27571C8F-AF88-4DCA-A07F-430FA5B67047}" type="presOf" srcId="{79FADCF4-955F-4C29-90A0-7D52956B61C2}" destId="{D80FF805-E37D-46D1-9C97-2B4BA55D1661}" srcOrd="0" destOrd="0" presId="urn:microsoft.com/office/officeart/2005/8/layout/orgChart1"/>
    <dgm:cxn modelId="{49AC1AA4-6B72-47EE-B030-1E74358448CA}" type="presOf" srcId="{568B1F3F-A58C-4ECB-95FB-CA919724F611}" destId="{E0CCE02D-9AB2-4F5D-B08B-4D798C239FCC}" srcOrd="1" destOrd="0" presId="urn:microsoft.com/office/officeart/2005/8/layout/orgChart1"/>
    <dgm:cxn modelId="{B6A436A7-DA06-43DF-8D2D-61FAC3FF8B25}" type="presOf" srcId="{588F0958-2E45-47A3-811F-12923E806D39}" destId="{7393CDBE-EF0C-4182-9D1D-C615D7A498E2}" srcOrd="1" destOrd="0" presId="urn:microsoft.com/office/officeart/2005/8/layout/orgChart1"/>
    <dgm:cxn modelId="{E502E5AF-4E04-41DC-8908-66D4BB7DB93F}" type="presOf" srcId="{7699B9CA-2C0A-41B8-9CB0-AFAB6EC4B8ED}" destId="{F940397E-60A6-4247-9EB9-45DD64E94F06}" srcOrd="0" destOrd="0" presId="urn:microsoft.com/office/officeart/2005/8/layout/orgChart1"/>
    <dgm:cxn modelId="{11914EBC-BA72-4541-B427-0D4693B31247}" type="presOf" srcId="{7E5A552B-2EF4-456A-8146-D22846D03F30}" destId="{B5AD3415-1098-4D55-8F47-684E2FB281BA}" srcOrd="0" destOrd="0" presId="urn:microsoft.com/office/officeart/2005/8/layout/orgChart1"/>
    <dgm:cxn modelId="{F2E088D7-37DE-42F0-87D9-DA6953269846}" type="presOf" srcId="{23FFC601-A1C3-4B9F-8B86-0E4352D1EC6E}" destId="{7872D73D-CD0D-42F2-A048-7777676F0BE1}" srcOrd="1" destOrd="0" presId="urn:microsoft.com/office/officeart/2005/8/layout/orgChart1"/>
    <dgm:cxn modelId="{7C6D9AD9-0C18-4A91-BFE7-A8A64877CBB1}" type="presOf" srcId="{D76FE162-53FD-4970-9309-84510E4B9513}" destId="{6F69F17D-2A6D-43EA-8443-003DEEB14D0C}" srcOrd="0" destOrd="0" presId="urn:microsoft.com/office/officeart/2005/8/layout/orgChart1"/>
    <dgm:cxn modelId="{65F96EDC-9CC0-4416-9395-9056DE7BB753}" type="presOf" srcId="{D834E52A-C349-4AED-B90D-11FBA3248C12}" destId="{4749C621-7B18-4975-BF7E-E017B8448308}" srcOrd="1" destOrd="0" presId="urn:microsoft.com/office/officeart/2005/8/layout/orgChart1"/>
    <dgm:cxn modelId="{9D0792E8-1B7B-4DFE-8ABF-EEDCD25B929D}" type="presOf" srcId="{D834E52A-C349-4AED-B90D-11FBA3248C12}" destId="{4A7A16FE-59F2-425A-93E8-6C8ACD0C6FA7}" srcOrd="0" destOrd="0" presId="urn:microsoft.com/office/officeart/2005/8/layout/orgChart1"/>
    <dgm:cxn modelId="{D7DB15F8-ED5A-4E39-9BD8-FE82F21B2BF5}" srcId="{588F0958-2E45-47A3-811F-12923E806D39}" destId="{23FFC601-A1C3-4B9F-8B86-0E4352D1EC6E}" srcOrd="1" destOrd="0" parTransId="{7E5A552B-2EF4-456A-8146-D22846D03F30}" sibTransId="{D238F1B1-65BD-4C2C-BCCD-14B4775BB15F}"/>
    <dgm:cxn modelId="{5F1063F9-F077-44B9-B94C-CE303F23C370}" srcId="{588F0958-2E45-47A3-811F-12923E806D39}" destId="{EA4CC0F8-5EBC-4E29-9BE3-43AE4D3B9B66}" srcOrd="4" destOrd="0" parTransId="{9E45E085-6DB5-4377-B598-1578FCB52630}" sibTransId="{EA14BA4A-5C7B-4042-B1E9-CFEEC10AF920}"/>
    <dgm:cxn modelId="{10E9A5FB-02A8-4BFD-AF84-79CD3A33B0C3}" type="presOf" srcId="{3A656FE6-7D74-4F26-8C96-C2804C539869}" destId="{C47FB575-3453-4C0F-B133-18E9A1AEF5A5}" srcOrd="0" destOrd="0" presId="urn:microsoft.com/office/officeart/2005/8/layout/orgChart1"/>
    <dgm:cxn modelId="{D382B0FB-7847-4082-B189-503350F8AF0A}" srcId="{588F0958-2E45-47A3-811F-12923E806D39}" destId="{79FADCF4-955F-4C29-90A0-7D52956B61C2}" srcOrd="0" destOrd="0" parTransId="{D76FE162-53FD-4970-9309-84510E4B9513}" sibTransId="{B2B5D580-ABAB-4052-8061-A97A911A74C6}"/>
    <dgm:cxn modelId="{2153F5FE-454A-48E2-913D-591453AF2EAA}" type="presOf" srcId="{904BEE5F-DC49-46A3-B8F4-F9F83EA0DB1B}" destId="{37F445E7-9E64-48AA-8538-A1788DCEF686}" srcOrd="0" destOrd="0" presId="urn:microsoft.com/office/officeart/2005/8/layout/orgChart1"/>
    <dgm:cxn modelId="{0D05F44D-F85E-4ECE-B5C4-3EB67F5F0F89}" type="presParOf" srcId="{37F445E7-9E64-48AA-8538-A1788DCEF686}" destId="{99D56991-8869-49A3-BB4F-54188BF381FD}" srcOrd="0" destOrd="0" presId="urn:microsoft.com/office/officeart/2005/8/layout/orgChart1"/>
    <dgm:cxn modelId="{D7CD8362-03F7-498F-8707-400E0A75A8C8}" type="presParOf" srcId="{99D56991-8869-49A3-BB4F-54188BF381FD}" destId="{BB5E8FDC-EF09-4FBC-93AD-E67334C1D122}" srcOrd="0" destOrd="0" presId="urn:microsoft.com/office/officeart/2005/8/layout/orgChart1"/>
    <dgm:cxn modelId="{A4B7E387-04D8-4CD6-AD55-9A0FA0A83127}" type="presParOf" srcId="{BB5E8FDC-EF09-4FBC-93AD-E67334C1D122}" destId="{991A646C-D6B4-457E-A290-05FC7E6FB436}" srcOrd="0" destOrd="0" presId="urn:microsoft.com/office/officeart/2005/8/layout/orgChart1"/>
    <dgm:cxn modelId="{29373590-4C98-42E0-B5E6-742DC149B40F}" type="presParOf" srcId="{BB5E8FDC-EF09-4FBC-93AD-E67334C1D122}" destId="{7393CDBE-EF0C-4182-9D1D-C615D7A498E2}" srcOrd="1" destOrd="0" presId="urn:microsoft.com/office/officeart/2005/8/layout/orgChart1"/>
    <dgm:cxn modelId="{313DCDC2-E610-4EB7-9DCE-4117BFDB0622}" type="presParOf" srcId="{99D56991-8869-49A3-BB4F-54188BF381FD}" destId="{168A81F0-25EC-4FAC-9AD5-4D8987D6D190}" srcOrd="1" destOrd="0" presId="urn:microsoft.com/office/officeart/2005/8/layout/orgChart1"/>
    <dgm:cxn modelId="{5A6D593B-9596-419D-950E-21077BEDE45A}" type="presParOf" srcId="{168A81F0-25EC-4FAC-9AD5-4D8987D6D190}" destId="{6F69F17D-2A6D-43EA-8443-003DEEB14D0C}" srcOrd="0" destOrd="0" presId="urn:microsoft.com/office/officeart/2005/8/layout/orgChart1"/>
    <dgm:cxn modelId="{9ABC6D21-1398-4F90-8A7E-F4633464765B}" type="presParOf" srcId="{168A81F0-25EC-4FAC-9AD5-4D8987D6D190}" destId="{CEB8C8F8-02E2-40BC-8C43-08690F5D3879}" srcOrd="1" destOrd="0" presId="urn:microsoft.com/office/officeart/2005/8/layout/orgChart1"/>
    <dgm:cxn modelId="{35523CEF-0C6E-4CBA-805D-BD7F1C85606F}" type="presParOf" srcId="{CEB8C8F8-02E2-40BC-8C43-08690F5D3879}" destId="{24B01B63-ED91-4346-8C32-407B3505829F}" srcOrd="0" destOrd="0" presId="urn:microsoft.com/office/officeart/2005/8/layout/orgChart1"/>
    <dgm:cxn modelId="{5A06EDA3-D78B-4A3F-9B45-8DD81CD26B3A}" type="presParOf" srcId="{24B01B63-ED91-4346-8C32-407B3505829F}" destId="{D80FF805-E37D-46D1-9C97-2B4BA55D1661}" srcOrd="0" destOrd="0" presId="urn:microsoft.com/office/officeart/2005/8/layout/orgChart1"/>
    <dgm:cxn modelId="{596C37F2-0A8D-426A-980B-D2F27D69065C}" type="presParOf" srcId="{24B01B63-ED91-4346-8C32-407B3505829F}" destId="{2891FF4E-AD25-493B-BFAB-8BA6D709936B}" srcOrd="1" destOrd="0" presId="urn:microsoft.com/office/officeart/2005/8/layout/orgChart1"/>
    <dgm:cxn modelId="{25CFA27C-F96F-4B36-A036-9DB0C8E89DDF}" type="presParOf" srcId="{CEB8C8F8-02E2-40BC-8C43-08690F5D3879}" destId="{F99227B4-5372-4AFA-BA0D-E803AA3881B0}" srcOrd="1" destOrd="0" presId="urn:microsoft.com/office/officeart/2005/8/layout/orgChart1"/>
    <dgm:cxn modelId="{3294F0C6-A7AA-4E39-9A84-4A2C250BBAF5}" type="presParOf" srcId="{CEB8C8F8-02E2-40BC-8C43-08690F5D3879}" destId="{CB78EDBD-4BF0-4406-AB72-7EBA38D3F8B2}" srcOrd="2" destOrd="0" presId="urn:microsoft.com/office/officeart/2005/8/layout/orgChart1"/>
    <dgm:cxn modelId="{A1BE5DFB-6656-43AA-A825-62008FA943DD}" type="presParOf" srcId="{168A81F0-25EC-4FAC-9AD5-4D8987D6D190}" destId="{B5AD3415-1098-4D55-8F47-684E2FB281BA}" srcOrd="2" destOrd="0" presId="urn:microsoft.com/office/officeart/2005/8/layout/orgChart1"/>
    <dgm:cxn modelId="{A3CED23E-F720-4784-BC34-045B2FAABBCC}" type="presParOf" srcId="{168A81F0-25EC-4FAC-9AD5-4D8987D6D190}" destId="{78A62EEE-16A5-4101-99AC-46A10C9385FB}" srcOrd="3" destOrd="0" presId="urn:microsoft.com/office/officeart/2005/8/layout/orgChart1"/>
    <dgm:cxn modelId="{272BAC13-999E-4A3D-8DF4-019D896EA80C}" type="presParOf" srcId="{78A62EEE-16A5-4101-99AC-46A10C9385FB}" destId="{7F676F1D-1480-4ED3-8B72-43F42957E77D}" srcOrd="0" destOrd="0" presId="urn:microsoft.com/office/officeart/2005/8/layout/orgChart1"/>
    <dgm:cxn modelId="{9C9D56A6-EA18-4ED0-BD52-544F3958FF20}" type="presParOf" srcId="{7F676F1D-1480-4ED3-8B72-43F42957E77D}" destId="{9CFB1867-6212-4350-B789-5B40097C1848}" srcOrd="0" destOrd="0" presId="urn:microsoft.com/office/officeart/2005/8/layout/orgChart1"/>
    <dgm:cxn modelId="{E9506CB1-B0EC-480B-B863-0D7DB39F4645}" type="presParOf" srcId="{7F676F1D-1480-4ED3-8B72-43F42957E77D}" destId="{7872D73D-CD0D-42F2-A048-7777676F0BE1}" srcOrd="1" destOrd="0" presId="urn:microsoft.com/office/officeart/2005/8/layout/orgChart1"/>
    <dgm:cxn modelId="{213FD1A0-1807-4AD0-BCA2-7665E9A2E565}" type="presParOf" srcId="{78A62EEE-16A5-4101-99AC-46A10C9385FB}" destId="{CC8D89D0-C585-4309-9525-6F956CEB20FE}" srcOrd="1" destOrd="0" presId="urn:microsoft.com/office/officeart/2005/8/layout/orgChart1"/>
    <dgm:cxn modelId="{29FED7A2-ED56-48DB-AD14-4E9F0791DDF3}" type="presParOf" srcId="{78A62EEE-16A5-4101-99AC-46A10C9385FB}" destId="{63BA45C5-5F40-4744-A147-61C8CA01CA91}" srcOrd="2" destOrd="0" presId="urn:microsoft.com/office/officeart/2005/8/layout/orgChart1"/>
    <dgm:cxn modelId="{D83A820F-A65B-49B6-A36F-9E10614661CD}" type="presParOf" srcId="{168A81F0-25EC-4FAC-9AD5-4D8987D6D190}" destId="{C47FB575-3453-4C0F-B133-18E9A1AEF5A5}" srcOrd="4" destOrd="0" presId="urn:microsoft.com/office/officeart/2005/8/layout/orgChart1"/>
    <dgm:cxn modelId="{3F5546E0-B17F-4C0D-B558-3B38A9AF6DDC}" type="presParOf" srcId="{168A81F0-25EC-4FAC-9AD5-4D8987D6D190}" destId="{6FAECAA1-A0D2-4A95-BFA4-0D8A382BD768}" srcOrd="5" destOrd="0" presId="urn:microsoft.com/office/officeart/2005/8/layout/orgChart1"/>
    <dgm:cxn modelId="{1B28A1D0-FBFE-4009-8CE7-5BE983E0EE02}" type="presParOf" srcId="{6FAECAA1-A0D2-4A95-BFA4-0D8A382BD768}" destId="{F0273FC5-BC20-4B07-A693-C176A0C343DB}" srcOrd="0" destOrd="0" presId="urn:microsoft.com/office/officeart/2005/8/layout/orgChart1"/>
    <dgm:cxn modelId="{BCB97026-9F22-45BA-A51D-1C0DDF78C622}" type="presParOf" srcId="{F0273FC5-BC20-4B07-A693-C176A0C343DB}" destId="{4A7A16FE-59F2-425A-93E8-6C8ACD0C6FA7}" srcOrd="0" destOrd="0" presId="urn:microsoft.com/office/officeart/2005/8/layout/orgChart1"/>
    <dgm:cxn modelId="{56E59896-566A-428C-9464-3C27997D8D1B}" type="presParOf" srcId="{F0273FC5-BC20-4B07-A693-C176A0C343DB}" destId="{4749C621-7B18-4975-BF7E-E017B8448308}" srcOrd="1" destOrd="0" presId="urn:microsoft.com/office/officeart/2005/8/layout/orgChart1"/>
    <dgm:cxn modelId="{7469AFF0-4925-40BA-979B-6DFD8391D088}" type="presParOf" srcId="{6FAECAA1-A0D2-4A95-BFA4-0D8A382BD768}" destId="{3B70F569-F645-4776-B510-079E86120EF0}" srcOrd="1" destOrd="0" presId="urn:microsoft.com/office/officeart/2005/8/layout/orgChart1"/>
    <dgm:cxn modelId="{CC611969-F703-4686-9531-BE508F449AA0}" type="presParOf" srcId="{6FAECAA1-A0D2-4A95-BFA4-0D8A382BD768}" destId="{4CB517E6-2B4A-4696-82A7-54E7CA0848D5}" srcOrd="2" destOrd="0" presId="urn:microsoft.com/office/officeart/2005/8/layout/orgChart1"/>
    <dgm:cxn modelId="{7E289BB7-62BB-47B2-B86E-64B08B11E42F}" type="presParOf" srcId="{168A81F0-25EC-4FAC-9AD5-4D8987D6D190}" destId="{F940397E-60A6-4247-9EB9-45DD64E94F06}" srcOrd="6" destOrd="0" presId="urn:microsoft.com/office/officeart/2005/8/layout/orgChart1"/>
    <dgm:cxn modelId="{F5711A58-476F-4816-8017-753CCA66D1B6}" type="presParOf" srcId="{168A81F0-25EC-4FAC-9AD5-4D8987D6D190}" destId="{8211CF93-C610-4A02-9DF4-82ADF3249998}" srcOrd="7" destOrd="0" presId="urn:microsoft.com/office/officeart/2005/8/layout/orgChart1"/>
    <dgm:cxn modelId="{B311067F-D6F4-40A4-A359-2013FE876D9A}" type="presParOf" srcId="{8211CF93-C610-4A02-9DF4-82ADF3249998}" destId="{49534332-A772-4FD6-924C-BD00BDBC8EAF}" srcOrd="0" destOrd="0" presId="urn:microsoft.com/office/officeart/2005/8/layout/orgChart1"/>
    <dgm:cxn modelId="{F2A095C5-9CD1-41B2-A5F3-1B469B0B1CB2}" type="presParOf" srcId="{49534332-A772-4FD6-924C-BD00BDBC8EAF}" destId="{D7648A4A-81BC-4148-84F9-23A83318E9AA}" srcOrd="0" destOrd="0" presId="urn:microsoft.com/office/officeart/2005/8/layout/orgChart1"/>
    <dgm:cxn modelId="{83D0CC4C-02C9-4504-8058-01E63A866776}" type="presParOf" srcId="{49534332-A772-4FD6-924C-BD00BDBC8EAF}" destId="{E0CCE02D-9AB2-4F5D-B08B-4D798C239FCC}" srcOrd="1" destOrd="0" presId="urn:microsoft.com/office/officeart/2005/8/layout/orgChart1"/>
    <dgm:cxn modelId="{7AF556F7-19A1-4856-AD43-6B812DD502BF}" type="presParOf" srcId="{8211CF93-C610-4A02-9DF4-82ADF3249998}" destId="{DA0335CC-EF29-47B3-8EA3-FC0AE2565DF1}" srcOrd="1" destOrd="0" presId="urn:microsoft.com/office/officeart/2005/8/layout/orgChart1"/>
    <dgm:cxn modelId="{6A338B38-A68D-4B26-B286-09F4F8F88CA6}" type="presParOf" srcId="{8211CF93-C610-4A02-9DF4-82ADF3249998}" destId="{F59670BF-454F-4F23-AB77-45A994CFB9D0}" srcOrd="2" destOrd="0" presId="urn:microsoft.com/office/officeart/2005/8/layout/orgChart1"/>
    <dgm:cxn modelId="{B64470C5-D4C8-4FB1-B996-76F71671CB1D}" type="presParOf" srcId="{168A81F0-25EC-4FAC-9AD5-4D8987D6D190}" destId="{1E180E04-B4BF-4DBF-AD25-7239FBE32475}" srcOrd="8" destOrd="0" presId="urn:microsoft.com/office/officeart/2005/8/layout/orgChart1"/>
    <dgm:cxn modelId="{6679F208-E5AE-42A5-9793-7FB6F2E232BA}" type="presParOf" srcId="{168A81F0-25EC-4FAC-9AD5-4D8987D6D190}" destId="{EB562D2D-4AD8-480F-A497-45924B17F947}" srcOrd="9" destOrd="0" presId="urn:microsoft.com/office/officeart/2005/8/layout/orgChart1"/>
    <dgm:cxn modelId="{B8DE8928-5C83-4400-A0B9-37DC458F3CB3}" type="presParOf" srcId="{EB562D2D-4AD8-480F-A497-45924B17F947}" destId="{F97BCEF0-8647-4F7D-BBF0-EBB9A0B2755D}" srcOrd="0" destOrd="0" presId="urn:microsoft.com/office/officeart/2005/8/layout/orgChart1"/>
    <dgm:cxn modelId="{5F7A8580-5508-4740-B71D-F19B81E761FF}" type="presParOf" srcId="{F97BCEF0-8647-4F7D-BBF0-EBB9A0B2755D}" destId="{D81579CA-F01B-4F3F-B02D-565B00FA0064}" srcOrd="0" destOrd="0" presId="urn:microsoft.com/office/officeart/2005/8/layout/orgChart1"/>
    <dgm:cxn modelId="{354ACAE8-B538-4169-940E-D4917F250FD1}" type="presParOf" srcId="{F97BCEF0-8647-4F7D-BBF0-EBB9A0B2755D}" destId="{2627D2A9-BB0C-49E8-840E-19E04F36053A}" srcOrd="1" destOrd="0" presId="urn:microsoft.com/office/officeart/2005/8/layout/orgChart1"/>
    <dgm:cxn modelId="{59DCE0F8-97DA-4D46-9B5B-33276733132D}" type="presParOf" srcId="{EB562D2D-4AD8-480F-A497-45924B17F947}" destId="{203DABB7-9394-483F-8FE6-94000938B7A2}" srcOrd="1" destOrd="0" presId="urn:microsoft.com/office/officeart/2005/8/layout/orgChart1"/>
    <dgm:cxn modelId="{D7404761-06BD-4DDE-B531-79C2868455D2}" type="presParOf" srcId="{EB562D2D-4AD8-480F-A497-45924B17F947}" destId="{A2FBFA93-0F34-42AD-B49C-297F4C9BA357}" srcOrd="2" destOrd="0" presId="urn:microsoft.com/office/officeart/2005/8/layout/orgChart1"/>
    <dgm:cxn modelId="{0347190A-87E1-4614-95D7-9FCB830DA110}" type="presParOf" srcId="{99D56991-8869-49A3-BB4F-54188BF381FD}" destId="{8955A675-006A-492C-9C9E-DE27C79D5C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BEE5F-DC49-46A3-B8F4-F9F83EA0DB1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88F0958-2E45-47A3-811F-12923E806D39}">
      <dgm:prSet phldrT="[Text]" custT="1"/>
      <dgm:spPr/>
      <dgm:t>
        <a:bodyPr/>
        <a:lstStyle/>
        <a:p>
          <a:r>
            <a:rPr lang="en-US" sz="1500" b="1" dirty="0">
              <a:latin typeface="+mj-lt"/>
            </a:rPr>
            <a:t>Police Department</a:t>
          </a:r>
        </a:p>
      </dgm:t>
    </dgm:pt>
    <dgm:pt modelId="{DA3A0760-C476-44D7-B637-5D63B1C8897F}" type="parTrans" cxnId="{0E0ED20A-1EDB-49EA-A6E1-2D401F4730F5}">
      <dgm:prSet/>
      <dgm:spPr/>
      <dgm:t>
        <a:bodyPr/>
        <a:lstStyle/>
        <a:p>
          <a:endParaRPr lang="en-US"/>
        </a:p>
      </dgm:t>
    </dgm:pt>
    <dgm:pt modelId="{D9E7070C-D6BE-4971-A286-20E3971D5E26}" type="sibTrans" cxnId="{0E0ED20A-1EDB-49EA-A6E1-2D401F4730F5}">
      <dgm:prSet/>
      <dgm:spPr/>
      <dgm:t>
        <a:bodyPr/>
        <a:lstStyle/>
        <a:p>
          <a:endParaRPr lang="en-US"/>
        </a:p>
      </dgm:t>
    </dgm:pt>
    <dgm:pt modelId="{79FADCF4-955F-4C29-90A0-7D52956B61C2}">
      <dgm:prSet phldrT="[Text]" custT="1"/>
      <dgm:spPr/>
      <dgm:t>
        <a:bodyPr/>
        <a:lstStyle/>
        <a:p>
          <a:r>
            <a:rPr lang="en-US" sz="1500" b="0" dirty="0">
              <a:latin typeface="+mj-lt"/>
            </a:rPr>
            <a:t>Patrol</a:t>
          </a:r>
        </a:p>
      </dgm:t>
    </dgm:pt>
    <dgm:pt modelId="{D76FE162-53FD-4970-9309-84510E4B9513}" type="parTrans" cxnId="{D382B0FB-7847-4082-B189-503350F8AF0A}">
      <dgm:prSet/>
      <dgm:spPr/>
      <dgm:t>
        <a:bodyPr/>
        <a:lstStyle/>
        <a:p>
          <a:endParaRPr lang="en-US"/>
        </a:p>
      </dgm:t>
    </dgm:pt>
    <dgm:pt modelId="{B2B5D580-ABAB-4052-8061-A97A911A74C6}" type="sibTrans" cxnId="{D382B0FB-7847-4082-B189-503350F8AF0A}">
      <dgm:prSet/>
      <dgm:spPr/>
      <dgm:t>
        <a:bodyPr/>
        <a:lstStyle/>
        <a:p>
          <a:endParaRPr lang="en-US"/>
        </a:p>
      </dgm:t>
    </dgm:pt>
    <dgm:pt modelId="{B40F75D3-2A03-46A4-9163-3BD0F1B55119}">
      <dgm:prSet phldrT="[Text]" custT="1"/>
      <dgm:spPr/>
      <dgm:t>
        <a:bodyPr/>
        <a:lstStyle/>
        <a:p>
          <a:r>
            <a:rPr lang="en-US" sz="1500" b="0" dirty="0">
              <a:latin typeface="+mj-lt"/>
            </a:rPr>
            <a:t>Investigations</a:t>
          </a:r>
        </a:p>
      </dgm:t>
    </dgm:pt>
    <dgm:pt modelId="{3C023AF5-B969-475D-A62A-24833453F469}" type="parTrans" cxnId="{2285DF83-E181-4DA0-9A2F-8D2DD8745929}">
      <dgm:prSet/>
      <dgm:spPr/>
      <dgm:t>
        <a:bodyPr/>
        <a:lstStyle/>
        <a:p>
          <a:endParaRPr lang="en-US"/>
        </a:p>
      </dgm:t>
    </dgm:pt>
    <dgm:pt modelId="{A5381BB3-6BB1-4095-A67D-B1F294E74FA8}" type="sibTrans" cxnId="{2285DF83-E181-4DA0-9A2F-8D2DD8745929}">
      <dgm:prSet/>
      <dgm:spPr/>
      <dgm:t>
        <a:bodyPr/>
        <a:lstStyle/>
        <a:p>
          <a:endParaRPr lang="en-US"/>
        </a:p>
      </dgm:t>
    </dgm:pt>
    <dgm:pt modelId="{BDD8A759-EC0F-4EC0-B418-7CE917E143D7}">
      <dgm:prSet phldrT="[Text]" custT="1"/>
      <dgm:spPr/>
      <dgm:t>
        <a:bodyPr/>
        <a:lstStyle/>
        <a:p>
          <a:r>
            <a:rPr lang="en-US" sz="1500" b="0" dirty="0">
              <a:latin typeface="+mj-lt"/>
            </a:rPr>
            <a:t>Administrative Distribution</a:t>
          </a:r>
        </a:p>
        <a:p>
          <a:r>
            <a:rPr lang="en-US" sz="1000" b="0" dirty="0">
              <a:latin typeface="+mj-lt"/>
            </a:rPr>
            <a:t>(executive office, administration and financial bureau)</a:t>
          </a:r>
          <a:endParaRPr lang="en-US" sz="1500" b="0" dirty="0">
            <a:latin typeface="+mj-lt"/>
          </a:endParaRPr>
        </a:p>
      </dgm:t>
    </dgm:pt>
    <dgm:pt modelId="{2B5DA380-B3D5-40B5-8956-D7598D3A81FA}" type="parTrans" cxnId="{3D5D5E84-6EEF-4448-8A82-A01FA26BAA87}">
      <dgm:prSet/>
      <dgm:spPr/>
      <dgm:t>
        <a:bodyPr/>
        <a:lstStyle/>
        <a:p>
          <a:endParaRPr lang="en-US"/>
        </a:p>
      </dgm:t>
    </dgm:pt>
    <dgm:pt modelId="{FD26A4B6-914C-4948-85DE-F6FD33DD4247}" type="sibTrans" cxnId="{3D5D5E84-6EEF-4448-8A82-A01FA26BAA87}">
      <dgm:prSet/>
      <dgm:spPr/>
      <dgm:t>
        <a:bodyPr/>
        <a:lstStyle/>
        <a:p>
          <a:endParaRPr lang="en-US"/>
        </a:p>
      </dgm:t>
    </dgm:pt>
    <dgm:pt modelId="{37F445E7-9E64-48AA-8538-A1788DCEF686}" type="pres">
      <dgm:prSet presAssocID="{904BEE5F-DC49-46A3-B8F4-F9F83EA0DB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D56991-8869-49A3-BB4F-54188BF381FD}" type="pres">
      <dgm:prSet presAssocID="{588F0958-2E45-47A3-811F-12923E806D39}" presName="hierRoot1" presStyleCnt="0">
        <dgm:presLayoutVars>
          <dgm:hierBranch val="init"/>
        </dgm:presLayoutVars>
      </dgm:prSet>
      <dgm:spPr/>
    </dgm:pt>
    <dgm:pt modelId="{BB5E8FDC-EF09-4FBC-93AD-E67334C1D122}" type="pres">
      <dgm:prSet presAssocID="{588F0958-2E45-47A3-811F-12923E806D39}" presName="rootComposite1" presStyleCnt="0"/>
      <dgm:spPr/>
    </dgm:pt>
    <dgm:pt modelId="{991A646C-D6B4-457E-A290-05FC7E6FB436}" type="pres">
      <dgm:prSet presAssocID="{588F0958-2E45-47A3-811F-12923E806D39}" presName="rootText1" presStyleLbl="node0" presStyleIdx="0" presStyleCnt="1" custScaleX="176514" custScaleY="122433">
        <dgm:presLayoutVars>
          <dgm:chPref val="3"/>
        </dgm:presLayoutVars>
      </dgm:prSet>
      <dgm:spPr/>
    </dgm:pt>
    <dgm:pt modelId="{7393CDBE-EF0C-4182-9D1D-C615D7A498E2}" type="pres">
      <dgm:prSet presAssocID="{588F0958-2E45-47A3-811F-12923E806D39}" presName="rootConnector1" presStyleLbl="node1" presStyleIdx="0" presStyleCnt="0"/>
      <dgm:spPr/>
    </dgm:pt>
    <dgm:pt modelId="{168A81F0-25EC-4FAC-9AD5-4D8987D6D190}" type="pres">
      <dgm:prSet presAssocID="{588F0958-2E45-47A3-811F-12923E806D39}" presName="hierChild2" presStyleCnt="0"/>
      <dgm:spPr/>
    </dgm:pt>
    <dgm:pt modelId="{6F69F17D-2A6D-43EA-8443-003DEEB14D0C}" type="pres">
      <dgm:prSet presAssocID="{D76FE162-53FD-4970-9309-84510E4B9513}" presName="Name37" presStyleLbl="parChTrans1D2" presStyleIdx="0" presStyleCnt="3"/>
      <dgm:spPr/>
    </dgm:pt>
    <dgm:pt modelId="{CEB8C8F8-02E2-40BC-8C43-08690F5D3879}" type="pres">
      <dgm:prSet presAssocID="{79FADCF4-955F-4C29-90A0-7D52956B61C2}" presName="hierRoot2" presStyleCnt="0">
        <dgm:presLayoutVars>
          <dgm:hierBranch val="init"/>
        </dgm:presLayoutVars>
      </dgm:prSet>
      <dgm:spPr/>
    </dgm:pt>
    <dgm:pt modelId="{24B01B63-ED91-4346-8C32-407B3505829F}" type="pres">
      <dgm:prSet presAssocID="{79FADCF4-955F-4C29-90A0-7D52956B61C2}" presName="rootComposite" presStyleCnt="0"/>
      <dgm:spPr/>
    </dgm:pt>
    <dgm:pt modelId="{D80FF805-E37D-46D1-9C97-2B4BA55D1661}" type="pres">
      <dgm:prSet presAssocID="{79FADCF4-955F-4C29-90A0-7D52956B61C2}" presName="rootText" presStyleLbl="node2" presStyleIdx="0" presStyleCnt="3">
        <dgm:presLayoutVars>
          <dgm:chPref val="3"/>
        </dgm:presLayoutVars>
      </dgm:prSet>
      <dgm:spPr/>
    </dgm:pt>
    <dgm:pt modelId="{2891FF4E-AD25-493B-BFAB-8BA6D709936B}" type="pres">
      <dgm:prSet presAssocID="{79FADCF4-955F-4C29-90A0-7D52956B61C2}" presName="rootConnector" presStyleLbl="node2" presStyleIdx="0" presStyleCnt="3"/>
      <dgm:spPr/>
    </dgm:pt>
    <dgm:pt modelId="{F99227B4-5372-4AFA-BA0D-E803AA3881B0}" type="pres">
      <dgm:prSet presAssocID="{79FADCF4-955F-4C29-90A0-7D52956B61C2}" presName="hierChild4" presStyleCnt="0"/>
      <dgm:spPr/>
    </dgm:pt>
    <dgm:pt modelId="{CB78EDBD-4BF0-4406-AB72-7EBA38D3F8B2}" type="pres">
      <dgm:prSet presAssocID="{79FADCF4-955F-4C29-90A0-7D52956B61C2}" presName="hierChild5" presStyleCnt="0"/>
      <dgm:spPr/>
    </dgm:pt>
    <dgm:pt modelId="{19520D06-2CC8-4D9E-AB7F-1F8E170AA4C7}" type="pres">
      <dgm:prSet presAssocID="{3C023AF5-B969-475D-A62A-24833453F469}" presName="Name37" presStyleLbl="parChTrans1D2" presStyleIdx="1" presStyleCnt="3"/>
      <dgm:spPr/>
    </dgm:pt>
    <dgm:pt modelId="{4EBD8A53-B508-4A10-B194-9D2644AC7A27}" type="pres">
      <dgm:prSet presAssocID="{B40F75D3-2A03-46A4-9163-3BD0F1B55119}" presName="hierRoot2" presStyleCnt="0">
        <dgm:presLayoutVars>
          <dgm:hierBranch val="init"/>
        </dgm:presLayoutVars>
      </dgm:prSet>
      <dgm:spPr/>
    </dgm:pt>
    <dgm:pt modelId="{258456AC-0CED-4AE3-A9D7-DD0BDB43DC3B}" type="pres">
      <dgm:prSet presAssocID="{B40F75D3-2A03-46A4-9163-3BD0F1B55119}" presName="rootComposite" presStyleCnt="0"/>
      <dgm:spPr/>
    </dgm:pt>
    <dgm:pt modelId="{D2AE6CFE-F709-49C2-A895-F9B242D7E83E}" type="pres">
      <dgm:prSet presAssocID="{B40F75D3-2A03-46A4-9163-3BD0F1B55119}" presName="rootText" presStyleLbl="node2" presStyleIdx="1" presStyleCnt="3" custScaleX="116018">
        <dgm:presLayoutVars>
          <dgm:chPref val="3"/>
        </dgm:presLayoutVars>
      </dgm:prSet>
      <dgm:spPr/>
    </dgm:pt>
    <dgm:pt modelId="{C9DAA2D9-951D-4320-B39C-5301EDE76BFE}" type="pres">
      <dgm:prSet presAssocID="{B40F75D3-2A03-46A4-9163-3BD0F1B55119}" presName="rootConnector" presStyleLbl="node2" presStyleIdx="1" presStyleCnt="3"/>
      <dgm:spPr/>
    </dgm:pt>
    <dgm:pt modelId="{E277B41A-32F8-42C2-8154-5924D5C99889}" type="pres">
      <dgm:prSet presAssocID="{B40F75D3-2A03-46A4-9163-3BD0F1B55119}" presName="hierChild4" presStyleCnt="0"/>
      <dgm:spPr/>
    </dgm:pt>
    <dgm:pt modelId="{9CE6D2B6-66B5-47CC-85C6-3EA32AE7516C}" type="pres">
      <dgm:prSet presAssocID="{B40F75D3-2A03-46A4-9163-3BD0F1B55119}" presName="hierChild5" presStyleCnt="0"/>
      <dgm:spPr/>
    </dgm:pt>
    <dgm:pt modelId="{774315AE-974E-4845-AE5E-BDDE6873012B}" type="pres">
      <dgm:prSet presAssocID="{2B5DA380-B3D5-40B5-8956-D7598D3A81FA}" presName="Name37" presStyleLbl="parChTrans1D2" presStyleIdx="2" presStyleCnt="3"/>
      <dgm:spPr/>
    </dgm:pt>
    <dgm:pt modelId="{E4FA9A3A-3600-4C77-8D57-B4F9F3014B7B}" type="pres">
      <dgm:prSet presAssocID="{BDD8A759-EC0F-4EC0-B418-7CE917E143D7}" presName="hierRoot2" presStyleCnt="0">
        <dgm:presLayoutVars>
          <dgm:hierBranch val="init"/>
        </dgm:presLayoutVars>
      </dgm:prSet>
      <dgm:spPr/>
    </dgm:pt>
    <dgm:pt modelId="{96C48508-A2B8-4BE1-B1E7-58ABB2EDDD65}" type="pres">
      <dgm:prSet presAssocID="{BDD8A759-EC0F-4EC0-B418-7CE917E143D7}" presName="rootComposite" presStyleCnt="0"/>
      <dgm:spPr/>
    </dgm:pt>
    <dgm:pt modelId="{E04FD3EC-A027-4E0E-B607-475B976ED180}" type="pres">
      <dgm:prSet presAssocID="{BDD8A759-EC0F-4EC0-B418-7CE917E143D7}" presName="rootText" presStyleLbl="node2" presStyleIdx="2" presStyleCnt="3">
        <dgm:presLayoutVars>
          <dgm:chPref val="3"/>
        </dgm:presLayoutVars>
      </dgm:prSet>
      <dgm:spPr/>
    </dgm:pt>
    <dgm:pt modelId="{0E789642-960C-465B-A214-DCF2A5C14878}" type="pres">
      <dgm:prSet presAssocID="{BDD8A759-EC0F-4EC0-B418-7CE917E143D7}" presName="rootConnector" presStyleLbl="node2" presStyleIdx="2" presStyleCnt="3"/>
      <dgm:spPr/>
    </dgm:pt>
    <dgm:pt modelId="{FB4C2654-1C97-4858-A85C-817AF92931BD}" type="pres">
      <dgm:prSet presAssocID="{BDD8A759-EC0F-4EC0-B418-7CE917E143D7}" presName="hierChild4" presStyleCnt="0"/>
      <dgm:spPr/>
    </dgm:pt>
    <dgm:pt modelId="{1172B494-4D9F-42F9-A07C-BE44232E5BD0}" type="pres">
      <dgm:prSet presAssocID="{BDD8A759-EC0F-4EC0-B418-7CE917E143D7}" presName="hierChild5" presStyleCnt="0"/>
      <dgm:spPr/>
    </dgm:pt>
    <dgm:pt modelId="{8955A675-006A-492C-9C9E-DE27C79D5CF3}" type="pres">
      <dgm:prSet presAssocID="{588F0958-2E45-47A3-811F-12923E806D39}" presName="hierChild3" presStyleCnt="0"/>
      <dgm:spPr/>
    </dgm:pt>
  </dgm:ptLst>
  <dgm:cxnLst>
    <dgm:cxn modelId="{0E0ED20A-1EDB-49EA-A6E1-2D401F4730F5}" srcId="{904BEE5F-DC49-46A3-B8F4-F9F83EA0DB1B}" destId="{588F0958-2E45-47A3-811F-12923E806D39}" srcOrd="0" destOrd="0" parTransId="{DA3A0760-C476-44D7-B637-5D63B1C8897F}" sibTransId="{D9E7070C-D6BE-4971-A286-20E3971D5E26}"/>
    <dgm:cxn modelId="{95C20312-1B65-4A27-8E53-B359B125ED3C}" type="presOf" srcId="{B40F75D3-2A03-46A4-9163-3BD0F1B55119}" destId="{D2AE6CFE-F709-49C2-A895-F9B242D7E83E}" srcOrd="0" destOrd="0" presId="urn:microsoft.com/office/officeart/2005/8/layout/orgChart1"/>
    <dgm:cxn modelId="{D1A89615-1DF2-4F54-93F3-A6767E2D6263}" type="presOf" srcId="{BDD8A759-EC0F-4EC0-B418-7CE917E143D7}" destId="{0E789642-960C-465B-A214-DCF2A5C14878}" srcOrd="1" destOrd="0" presId="urn:microsoft.com/office/officeart/2005/8/layout/orgChart1"/>
    <dgm:cxn modelId="{79FDB325-8EFC-4F15-AE4D-42F80AC2317F}" type="presOf" srcId="{588F0958-2E45-47A3-811F-12923E806D39}" destId="{991A646C-D6B4-457E-A290-05FC7E6FB436}" srcOrd="0" destOrd="0" presId="urn:microsoft.com/office/officeart/2005/8/layout/orgChart1"/>
    <dgm:cxn modelId="{02E68528-9A2C-4682-9A00-BF895B7040E1}" type="presOf" srcId="{3C023AF5-B969-475D-A62A-24833453F469}" destId="{19520D06-2CC8-4D9E-AB7F-1F8E170AA4C7}" srcOrd="0" destOrd="0" presId="urn:microsoft.com/office/officeart/2005/8/layout/orgChart1"/>
    <dgm:cxn modelId="{0BD76470-FA4B-4573-8729-F7C2960084A0}" type="presOf" srcId="{B40F75D3-2A03-46A4-9163-3BD0F1B55119}" destId="{C9DAA2D9-951D-4320-B39C-5301EDE76BFE}" srcOrd="1" destOrd="0" presId="urn:microsoft.com/office/officeart/2005/8/layout/orgChart1"/>
    <dgm:cxn modelId="{2285DF83-E181-4DA0-9A2F-8D2DD8745929}" srcId="{588F0958-2E45-47A3-811F-12923E806D39}" destId="{B40F75D3-2A03-46A4-9163-3BD0F1B55119}" srcOrd="1" destOrd="0" parTransId="{3C023AF5-B969-475D-A62A-24833453F469}" sibTransId="{A5381BB3-6BB1-4095-A67D-B1F294E74FA8}"/>
    <dgm:cxn modelId="{3D5D5E84-6EEF-4448-8A82-A01FA26BAA87}" srcId="{588F0958-2E45-47A3-811F-12923E806D39}" destId="{BDD8A759-EC0F-4EC0-B418-7CE917E143D7}" srcOrd="2" destOrd="0" parTransId="{2B5DA380-B3D5-40B5-8956-D7598D3A81FA}" sibTransId="{FD26A4B6-914C-4948-85DE-F6FD33DD4247}"/>
    <dgm:cxn modelId="{E5AF1294-C876-469C-9392-D4B681079DB1}" type="presOf" srcId="{79FADCF4-955F-4C29-90A0-7D52956B61C2}" destId="{2891FF4E-AD25-493B-BFAB-8BA6D709936B}" srcOrd="1" destOrd="0" presId="urn:microsoft.com/office/officeart/2005/8/layout/orgChart1"/>
    <dgm:cxn modelId="{B6A436A7-DA06-43DF-8D2D-61FAC3FF8B25}" type="presOf" srcId="{588F0958-2E45-47A3-811F-12923E806D39}" destId="{7393CDBE-EF0C-4182-9D1D-C615D7A498E2}" srcOrd="1" destOrd="0" presId="urn:microsoft.com/office/officeart/2005/8/layout/orgChart1"/>
    <dgm:cxn modelId="{4355D9B9-5403-4B99-AC48-D1CD4C138799}" type="presOf" srcId="{2B5DA380-B3D5-40B5-8956-D7598D3A81FA}" destId="{774315AE-974E-4845-AE5E-BDDE6873012B}" srcOrd="0" destOrd="0" presId="urn:microsoft.com/office/officeart/2005/8/layout/orgChart1"/>
    <dgm:cxn modelId="{B998A8E5-4843-4373-9A3C-9CBB21A0FDDF}" type="presOf" srcId="{D76FE162-53FD-4970-9309-84510E4B9513}" destId="{6F69F17D-2A6D-43EA-8443-003DEEB14D0C}" srcOrd="0" destOrd="0" presId="urn:microsoft.com/office/officeart/2005/8/layout/orgChart1"/>
    <dgm:cxn modelId="{1E11CCF0-398B-4C4F-AB90-A2606663AF66}" type="presOf" srcId="{BDD8A759-EC0F-4EC0-B418-7CE917E143D7}" destId="{E04FD3EC-A027-4E0E-B607-475B976ED180}" srcOrd="0" destOrd="0" presId="urn:microsoft.com/office/officeart/2005/8/layout/orgChart1"/>
    <dgm:cxn modelId="{D382B0FB-7847-4082-B189-503350F8AF0A}" srcId="{588F0958-2E45-47A3-811F-12923E806D39}" destId="{79FADCF4-955F-4C29-90A0-7D52956B61C2}" srcOrd="0" destOrd="0" parTransId="{D76FE162-53FD-4970-9309-84510E4B9513}" sibTransId="{B2B5D580-ABAB-4052-8061-A97A911A74C6}"/>
    <dgm:cxn modelId="{1C5D20FE-4A81-4C07-A36C-5A115E8C063E}" type="presOf" srcId="{79FADCF4-955F-4C29-90A0-7D52956B61C2}" destId="{D80FF805-E37D-46D1-9C97-2B4BA55D1661}" srcOrd="0" destOrd="0" presId="urn:microsoft.com/office/officeart/2005/8/layout/orgChart1"/>
    <dgm:cxn modelId="{2153F5FE-454A-48E2-913D-591453AF2EAA}" type="presOf" srcId="{904BEE5F-DC49-46A3-B8F4-F9F83EA0DB1B}" destId="{37F445E7-9E64-48AA-8538-A1788DCEF686}" srcOrd="0" destOrd="0" presId="urn:microsoft.com/office/officeart/2005/8/layout/orgChart1"/>
    <dgm:cxn modelId="{0D05F44D-F85E-4ECE-B5C4-3EB67F5F0F89}" type="presParOf" srcId="{37F445E7-9E64-48AA-8538-A1788DCEF686}" destId="{99D56991-8869-49A3-BB4F-54188BF381FD}" srcOrd="0" destOrd="0" presId="urn:microsoft.com/office/officeart/2005/8/layout/orgChart1"/>
    <dgm:cxn modelId="{D7CD8362-03F7-498F-8707-400E0A75A8C8}" type="presParOf" srcId="{99D56991-8869-49A3-BB4F-54188BF381FD}" destId="{BB5E8FDC-EF09-4FBC-93AD-E67334C1D122}" srcOrd="0" destOrd="0" presId="urn:microsoft.com/office/officeart/2005/8/layout/orgChart1"/>
    <dgm:cxn modelId="{A4B7E387-04D8-4CD6-AD55-9A0FA0A83127}" type="presParOf" srcId="{BB5E8FDC-EF09-4FBC-93AD-E67334C1D122}" destId="{991A646C-D6B4-457E-A290-05FC7E6FB436}" srcOrd="0" destOrd="0" presId="urn:microsoft.com/office/officeart/2005/8/layout/orgChart1"/>
    <dgm:cxn modelId="{29373590-4C98-42E0-B5E6-742DC149B40F}" type="presParOf" srcId="{BB5E8FDC-EF09-4FBC-93AD-E67334C1D122}" destId="{7393CDBE-EF0C-4182-9D1D-C615D7A498E2}" srcOrd="1" destOrd="0" presId="urn:microsoft.com/office/officeart/2005/8/layout/orgChart1"/>
    <dgm:cxn modelId="{313DCDC2-E610-4EB7-9DCE-4117BFDB0622}" type="presParOf" srcId="{99D56991-8869-49A3-BB4F-54188BF381FD}" destId="{168A81F0-25EC-4FAC-9AD5-4D8987D6D190}" srcOrd="1" destOrd="0" presId="urn:microsoft.com/office/officeart/2005/8/layout/orgChart1"/>
    <dgm:cxn modelId="{B0B51B7A-DC4A-4A2D-9DEC-00D7A1B2261E}" type="presParOf" srcId="{168A81F0-25EC-4FAC-9AD5-4D8987D6D190}" destId="{6F69F17D-2A6D-43EA-8443-003DEEB14D0C}" srcOrd="0" destOrd="0" presId="urn:microsoft.com/office/officeart/2005/8/layout/orgChart1"/>
    <dgm:cxn modelId="{DAC84083-F4B0-4C9C-8302-352EA3CEE70A}" type="presParOf" srcId="{168A81F0-25EC-4FAC-9AD5-4D8987D6D190}" destId="{CEB8C8F8-02E2-40BC-8C43-08690F5D3879}" srcOrd="1" destOrd="0" presId="urn:microsoft.com/office/officeart/2005/8/layout/orgChart1"/>
    <dgm:cxn modelId="{2DA04940-49FD-43A5-BEE2-2DB0299BC116}" type="presParOf" srcId="{CEB8C8F8-02E2-40BC-8C43-08690F5D3879}" destId="{24B01B63-ED91-4346-8C32-407B3505829F}" srcOrd="0" destOrd="0" presId="urn:microsoft.com/office/officeart/2005/8/layout/orgChart1"/>
    <dgm:cxn modelId="{225F0B96-529C-4526-A6C4-D4E75A31E968}" type="presParOf" srcId="{24B01B63-ED91-4346-8C32-407B3505829F}" destId="{D80FF805-E37D-46D1-9C97-2B4BA55D1661}" srcOrd="0" destOrd="0" presId="urn:microsoft.com/office/officeart/2005/8/layout/orgChart1"/>
    <dgm:cxn modelId="{BC20C551-8B5E-46D9-A8BA-D587CF4945FD}" type="presParOf" srcId="{24B01B63-ED91-4346-8C32-407B3505829F}" destId="{2891FF4E-AD25-493B-BFAB-8BA6D709936B}" srcOrd="1" destOrd="0" presId="urn:microsoft.com/office/officeart/2005/8/layout/orgChart1"/>
    <dgm:cxn modelId="{E66E81FB-18B2-4E52-A47A-B010CDAE486E}" type="presParOf" srcId="{CEB8C8F8-02E2-40BC-8C43-08690F5D3879}" destId="{F99227B4-5372-4AFA-BA0D-E803AA3881B0}" srcOrd="1" destOrd="0" presId="urn:microsoft.com/office/officeart/2005/8/layout/orgChart1"/>
    <dgm:cxn modelId="{3179C93C-CF3B-4F5C-9BFA-A3F197D5A8D2}" type="presParOf" srcId="{CEB8C8F8-02E2-40BC-8C43-08690F5D3879}" destId="{CB78EDBD-4BF0-4406-AB72-7EBA38D3F8B2}" srcOrd="2" destOrd="0" presId="urn:microsoft.com/office/officeart/2005/8/layout/orgChart1"/>
    <dgm:cxn modelId="{4EFC2952-46B4-41CD-86BD-61F8D55A5D14}" type="presParOf" srcId="{168A81F0-25EC-4FAC-9AD5-4D8987D6D190}" destId="{19520D06-2CC8-4D9E-AB7F-1F8E170AA4C7}" srcOrd="2" destOrd="0" presId="urn:microsoft.com/office/officeart/2005/8/layout/orgChart1"/>
    <dgm:cxn modelId="{9D899FEE-76B1-401B-85E3-A451E2A74487}" type="presParOf" srcId="{168A81F0-25EC-4FAC-9AD5-4D8987D6D190}" destId="{4EBD8A53-B508-4A10-B194-9D2644AC7A27}" srcOrd="3" destOrd="0" presId="urn:microsoft.com/office/officeart/2005/8/layout/orgChart1"/>
    <dgm:cxn modelId="{81CFE76A-1D47-4D03-A5AA-AE97914E77F9}" type="presParOf" srcId="{4EBD8A53-B508-4A10-B194-9D2644AC7A27}" destId="{258456AC-0CED-4AE3-A9D7-DD0BDB43DC3B}" srcOrd="0" destOrd="0" presId="urn:microsoft.com/office/officeart/2005/8/layout/orgChart1"/>
    <dgm:cxn modelId="{27907D65-9262-4725-82E2-B16D9A30DFF8}" type="presParOf" srcId="{258456AC-0CED-4AE3-A9D7-DD0BDB43DC3B}" destId="{D2AE6CFE-F709-49C2-A895-F9B242D7E83E}" srcOrd="0" destOrd="0" presId="urn:microsoft.com/office/officeart/2005/8/layout/orgChart1"/>
    <dgm:cxn modelId="{96BC8843-B755-401E-A6A0-1FBBFAEA8DC9}" type="presParOf" srcId="{258456AC-0CED-4AE3-A9D7-DD0BDB43DC3B}" destId="{C9DAA2D9-951D-4320-B39C-5301EDE76BFE}" srcOrd="1" destOrd="0" presId="urn:microsoft.com/office/officeart/2005/8/layout/orgChart1"/>
    <dgm:cxn modelId="{47EFF4F3-5DD6-423F-9384-3524BC006F6D}" type="presParOf" srcId="{4EBD8A53-B508-4A10-B194-9D2644AC7A27}" destId="{E277B41A-32F8-42C2-8154-5924D5C99889}" srcOrd="1" destOrd="0" presId="urn:microsoft.com/office/officeart/2005/8/layout/orgChart1"/>
    <dgm:cxn modelId="{0A9120BD-66C3-4B64-951E-8469F89A723D}" type="presParOf" srcId="{4EBD8A53-B508-4A10-B194-9D2644AC7A27}" destId="{9CE6D2B6-66B5-47CC-85C6-3EA32AE7516C}" srcOrd="2" destOrd="0" presId="urn:microsoft.com/office/officeart/2005/8/layout/orgChart1"/>
    <dgm:cxn modelId="{465B2BF6-4C74-43CC-92AE-5B8EF8679A43}" type="presParOf" srcId="{168A81F0-25EC-4FAC-9AD5-4D8987D6D190}" destId="{774315AE-974E-4845-AE5E-BDDE6873012B}" srcOrd="4" destOrd="0" presId="urn:microsoft.com/office/officeart/2005/8/layout/orgChart1"/>
    <dgm:cxn modelId="{63846D75-1BCC-44F2-9967-1339B3B555F3}" type="presParOf" srcId="{168A81F0-25EC-4FAC-9AD5-4D8987D6D190}" destId="{E4FA9A3A-3600-4C77-8D57-B4F9F3014B7B}" srcOrd="5" destOrd="0" presId="urn:microsoft.com/office/officeart/2005/8/layout/orgChart1"/>
    <dgm:cxn modelId="{FBFF843D-DD32-442C-BFBA-C2B70A283F48}" type="presParOf" srcId="{E4FA9A3A-3600-4C77-8D57-B4F9F3014B7B}" destId="{96C48508-A2B8-4BE1-B1E7-58ABB2EDDD65}" srcOrd="0" destOrd="0" presId="urn:microsoft.com/office/officeart/2005/8/layout/orgChart1"/>
    <dgm:cxn modelId="{EA86B199-124F-4163-8156-9FE9E67F053B}" type="presParOf" srcId="{96C48508-A2B8-4BE1-B1E7-58ABB2EDDD65}" destId="{E04FD3EC-A027-4E0E-B607-475B976ED180}" srcOrd="0" destOrd="0" presId="urn:microsoft.com/office/officeart/2005/8/layout/orgChart1"/>
    <dgm:cxn modelId="{AAC1F71D-6EBB-497C-A71E-182B673D9402}" type="presParOf" srcId="{96C48508-A2B8-4BE1-B1E7-58ABB2EDDD65}" destId="{0E789642-960C-465B-A214-DCF2A5C14878}" srcOrd="1" destOrd="0" presId="urn:microsoft.com/office/officeart/2005/8/layout/orgChart1"/>
    <dgm:cxn modelId="{E7A1EA91-F912-48C9-B86A-765FD5D88181}" type="presParOf" srcId="{E4FA9A3A-3600-4C77-8D57-B4F9F3014B7B}" destId="{FB4C2654-1C97-4858-A85C-817AF92931BD}" srcOrd="1" destOrd="0" presId="urn:microsoft.com/office/officeart/2005/8/layout/orgChart1"/>
    <dgm:cxn modelId="{A71634A8-2CBB-4356-9971-AC438BB17FF7}" type="presParOf" srcId="{E4FA9A3A-3600-4C77-8D57-B4F9F3014B7B}" destId="{1172B494-4D9F-42F9-A07C-BE44232E5BD0}" srcOrd="2" destOrd="0" presId="urn:microsoft.com/office/officeart/2005/8/layout/orgChart1"/>
    <dgm:cxn modelId="{0347190A-87E1-4614-95D7-9FCB830DA110}" type="presParOf" srcId="{99D56991-8869-49A3-BB4F-54188BF381FD}" destId="{8955A675-006A-492C-9C9E-DE27C79D5C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0C917-909E-4222-B244-CC6CF342BEB4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BEC6116-6127-4A88-9CD5-BEFE93B324A2}">
      <dgm:prSet phldrT="[Text]" custT="1"/>
      <dgm:spPr/>
      <dgm:t>
        <a:bodyPr/>
        <a:lstStyle/>
        <a:p>
          <a:r>
            <a:rPr lang="en-US" sz="1500" b="1" dirty="0">
              <a:latin typeface="+mj-lt"/>
            </a:rPr>
            <a:t>City Prosecutor</a:t>
          </a:r>
        </a:p>
      </dgm:t>
    </dgm:pt>
    <dgm:pt modelId="{431A3810-45B4-4AFC-A609-EC17BF4A1A50}" type="parTrans" cxnId="{4C3FB8FF-7601-4AA3-B301-C0F054B51DE9}">
      <dgm:prSet/>
      <dgm:spPr/>
      <dgm:t>
        <a:bodyPr/>
        <a:lstStyle/>
        <a:p>
          <a:endParaRPr lang="en-US"/>
        </a:p>
      </dgm:t>
    </dgm:pt>
    <dgm:pt modelId="{78EA0810-35F5-4ABE-B328-B4BBE6A9112F}" type="sibTrans" cxnId="{4C3FB8FF-7601-4AA3-B301-C0F054B51DE9}">
      <dgm:prSet/>
      <dgm:spPr/>
      <dgm:t>
        <a:bodyPr/>
        <a:lstStyle/>
        <a:p>
          <a:endParaRPr lang="en-US"/>
        </a:p>
      </dgm:t>
    </dgm:pt>
    <dgm:pt modelId="{788C68D6-85EA-4F38-A455-5868F4CC5474}">
      <dgm:prSet phldrT="[Text]" custT="1"/>
      <dgm:spPr/>
      <dgm:t>
        <a:bodyPr/>
        <a:lstStyle/>
        <a:p>
          <a:r>
            <a:rPr lang="en-US" sz="1500" dirty="0">
              <a:latin typeface="+mj-lt"/>
            </a:rPr>
            <a:t>Gang Injunctions &amp; Diversion Programs</a:t>
          </a:r>
        </a:p>
      </dgm:t>
    </dgm:pt>
    <dgm:pt modelId="{76E86CD0-CDC1-4CCB-9916-A84F116BBFFD}" type="parTrans" cxnId="{1352ACC8-45FF-4120-A613-367260016854}">
      <dgm:prSet/>
      <dgm:spPr/>
      <dgm:t>
        <a:bodyPr/>
        <a:lstStyle/>
        <a:p>
          <a:endParaRPr lang="en-US"/>
        </a:p>
      </dgm:t>
    </dgm:pt>
    <dgm:pt modelId="{A41EA903-0C2A-4792-9ACD-B33C14593691}" type="sibTrans" cxnId="{1352ACC8-45FF-4120-A613-367260016854}">
      <dgm:prSet/>
      <dgm:spPr/>
      <dgm:t>
        <a:bodyPr/>
        <a:lstStyle/>
        <a:p>
          <a:endParaRPr lang="en-US"/>
        </a:p>
      </dgm:t>
    </dgm:pt>
    <dgm:pt modelId="{28876959-8A76-4F90-B18C-85C21537E513}">
      <dgm:prSet phldrT="[Text]" custT="1"/>
      <dgm:spPr/>
      <dgm:t>
        <a:bodyPr/>
        <a:lstStyle/>
        <a:p>
          <a:r>
            <a:rPr lang="en-US" sz="1500">
              <a:latin typeface="+mj-lt"/>
            </a:rPr>
            <a:t>Assistant City Prosecutor</a:t>
          </a:r>
          <a:endParaRPr lang="en-US" sz="1500" b="1" dirty="0">
            <a:latin typeface="+mj-lt"/>
          </a:endParaRPr>
        </a:p>
      </dgm:t>
    </dgm:pt>
    <dgm:pt modelId="{36B5C71B-FAEC-45F3-A9DA-8AA32B31989D}" type="parTrans" cxnId="{3CE444F2-FBCD-4FD8-B562-4F88C9CF67F8}">
      <dgm:prSet/>
      <dgm:spPr/>
      <dgm:t>
        <a:bodyPr/>
        <a:lstStyle/>
        <a:p>
          <a:endParaRPr lang="en-US"/>
        </a:p>
      </dgm:t>
    </dgm:pt>
    <dgm:pt modelId="{891243B7-B94F-492A-A6E0-0BE453CC813D}" type="sibTrans" cxnId="{3CE444F2-FBCD-4FD8-B562-4F88C9CF67F8}">
      <dgm:prSet/>
      <dgm:spPr/>
      <dgm:t>
        <a:bodyPr/>
        <a:lstStyle/>
        <a:p>
          <a:endParaRPr lang="en-US"/>
        </a:p>
      </dgm:t>
    </dgm:pt>
    <dgm:pt modelId="{BCF7B406-0BBB-4D60-90CF-7F8FC7E89ABB}" type="pres">
      <dgm:prSet presAssocID="{A720C917-909E-4222-B244-CC6CF342BE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A69E27C-8B40-4FB5-AF74-978BE4E0764B}" type="pres">
      <dgm:prSet presAssocID="{8BEC6116-6127-4A88-9CD5-BEFE93B324A2}" presName="hierRoot1" presStyleCnt="0">
        <dgm:presLayoutVars>
          <dgm:hierBranch val="init"/>
        </dgm:presLayoutVars>
      </dgm:prSet>
      <dgm:spPr/>
    </dgm:pt>
    <dgm:pt modelId="{FB102D86-6BEB-4DDC-A926-7F4F85C4F691}" type="pres">
      <dgm:prSet presAssocID="{8BEC6116-6127-4A88-9CD5-BEFE93B324A2}" presName="rootComposite1" presStyleCnt="0"/>
      <dgm:spPr/>
    </dgm:pt>
    <dgm:pt modelId="{246B3C36-F424-4E3A-BF01-095986C8B777}" type="pres">
      <dgm:prSet presAssocID="{8BEC6116-6127-4A88-9CD5-BEFE93B324A2}" presName="rootText1" presStyleLbl="node0" presStyleIdx="0" presStyleCnt="1" custScaleX="309450">
        <dgm:presLayoutVars>
          <dgm:chPref val="3"/>
        </dgm:presLayoutVars>
      </dgm:prSet>
      <dgm:spPr/>
    </dgm:pt>
    <dgm:pt modelId="{E6A71B8F-7588-4038-BB83-9DA7618DF492}" type="pres">
      <dgm:prSet presAssocID="{8BEC6116-6127-4A88-9CD5-BEFE93B324A2}" presName="rootConnector1" presStyleLbl="node1" presStyleIdx="0" presStyleCnt="0"/>
      <dgm:spPr/>
    </dgm:pt>
    <dgm:pt modelId="{E0055C44-BA81-439D-BB42-F2CA75726A5C}" type="pres">
      <dgm:prSet presAssocID="{8BEC6116-6127-4A88-9CD5-BEFE93B324A2}" presName="hierChild2" presStyleCnt="0"/>
      <dgm:spPr/>
    </dgm:pt>
    <dgm:pt modelId="{9A1B3049-820C-4F04-8A23-96CA0ABE8064}" type="pres">
      <dgm:prSet presAssocID="{36B5C71B-FAEC-45F3-A9DA-8AA32B31989D}" presName="Name37" presStyleLbl="parChTrans1D2" presStyleIdx="0" presStyleCnt="1"/>
      <dgm:spPr/>
    </dgm:pt>
    <dgm:pt modelId="{D7AE0C25-EC77-4994-97E4-979D2B2D6815}" type="pres">
      <dgm:prSet presAssocID="{28876959-8A76-4F90-B18C-85C21537E513}" presName="hierRoot2" presStyleCnt="0">
        <dgm:presLayoutVars>
          <dgm:hierBranch val="init"/>
        </dgm:presLayoutVars>
      </dgm:prSet>
      <dgm:spPr/>
    </dgm:pt>
    <dgm:pt modelId="{6A10FF66-0CA2-454A-94D7-53485860582E}" type="pres">
      <dgm:prSet presAssocID="{28876959-8A76-4F90-B18C-85C21537E513}" presName="rootComposite" presStyleCnt="0"/>
      <dgm:spPr/>
    </dgm:pt>
    <dgm:pt modelId="{A17D2BD2-37B9-4263-82D2-6556536E89E2}" type="pres">
      <dgm:prSet presAssocID="{28876959-8A76-4F90-B18C-85C21537E513}" presName="rootText" presStyleLbl="node2" presStyleIdx="0" presStyleCnt="1">
        <dgm:presLayoutVars>
          <dgm:chPref val="3"/>
        </dgm:presLayoutVars>
      </dgm:prSet>
      <dgm:spPr/>
    </dgm:pt>
    <dgm:pt modelId="{A10EFB99-E212-453D-9E83-2DFFC9AAF502}" type="pres">
      <dgm:prSet presAssocID="{28876959-8A76-4F90-B18C-85C21537E513}" presName="rootConnector" presStyleLbl="node2" presStyleIdx="0" presStyleCnt="1"/>
      <dgm:spPr/>
    </dgm:pt>
    <dgm:pt modelId="{87CEFA08-B811-497A-A0CB-FB3D3CFA6A1E}" type="pres">
      <dgm:prSet presAssocID="{28876959-8A76-4F90-B18C-85C21537E513}" presName="hierChild4" presStyleCnt="0"/>
      <dgm:spPr/>
    </dgm:pt>
    <dgm:pt modelId="{422A61A2-E1B7-4C88-B3D7-09ABF00D8B8D}" type="pres">
      <dgm:prSet presAssocID="{76E86CD0-CDC1-4CCB-9916-A84F116BBFFD}" presName="Name37" presStyleLbl="parChTrans1D3" presStyleIdx="0" presStyleCnt="1"/>
      <dgm:spPr/>
    </dgm:pt>
    <dgm:pt modelId="{3C917443-5F49-4AA5-ABB7-3AAD08588E2F}" type="pres">
      <dgm:prSet presAssocID="{788C68D6-85EA-4F38-A455-5868F4CC5474}" presName="hierRoot2" presStyleCnt="0">
        <dgm:presLayoutVars>
          <dgm:hierBranch val="init"/>
        </dgm:presLayoutVars>
      </dgm:prSet>
      <dgm:spPr/>
    </dgm:pt>
    <dgm:pt modelId="{0B6F6FB2-3AAD-4320-A3E7-F83A176B12F5}" type="pres">
      <dgm:prSet presAssocID="{788C68D6-85EA-4F38-A455-5868F4CC5474}" presName="rootComposite" presStyleCnt="0"/>
      <dgm:spPr/>
    </dgm:pt>
    <dgm:pt modelId="{571424F5-4BAC-4742-9231-07395166B529}" type="pres">
      <dgm:prSet presAssocID="{788C68D6-85EA-4F38-A455-5868F4CC5474}" presName="rootText" presStyleLbl="node3" presStyleIdx="0" presStyleCnt="1">
        <dgm:presLayoutVars>
          <dgm:chPref val="3"/>
        </dgm:presLayoutVars>
      </dgm:prSet>
      <dgm:spPr/>
    </dgm:pt>
    <dgm:pt modelId="{2B0BD8BC-F0FE-4CDC-BFE7-10921C78B058}" type="pres">
      <dgm:prSet presAssocID="{788C68D6-85EA-4F38-A455-5868F4CC5474}" presName="rootConnector" presStyleLbl="node3" presStyleIdx="0" presStyleCnt="1"/>
      <dgm:spPr/>
    </dgm:pt>
    <dgm:pt modelId="{6FE77060-2B3E-4D74-B105-9E529AFD41F7}" type="pres">
      <dgm:prSet presAssocID="{788C68D6-85EA-4F38-A455-5868F4CC5474}" presName="hierChild4" presStyleCnt="0"/>
      <dgm:spPr/>
    </dgm:pt>
    <dgm:pt modelId="{66EFAD94-0B5B-452E-8E9D-8C6E73DB9762}" type="pres">
      <dgm:prSet presAssocID="{788C68D6-85EA-4F38-A455-5868F4CC5474}" presName="hierChild5" presStyleCnt="0"/>
      <dgm:spPr/>
    </dgm:pt>
    <dgm:pt modelId="{9C1A3D68-DFF2-4F6C-BD69-69D617170865}" type="pres">
      <dgm:prSet presAssocID="{28876959-8A76-4F90-B18C-85C21537E513}" presName="hierChild5" presStyleCnt="0"/>
      <dgm:spPr/>
    </dgm:pt>
    <dgm:pt modelId="{257F93BB-9D2D-4EA8-A63D-46D49357BB73}" type="pres">
      <dgm:prSet presAssocID="{8BEC6116-6127-4A88-9CD5-BEFE93B324A2}" presName="hierChild3" presStyleCnt="0"/>
      <dgm:spPr/>
    </dgm:pt>
  </dgm:ptLst>
  <dgm:cxnLst>
    <dgm:cxn modelId="{4C74C025-E382-41AB-9BC6-F3AFE7788FE0}" type="presOf" srcId="{788C68D6-85EA-4F38-A455-5868F4CC5474}" destId="{2B0BD8BC-F0FE-4CDC-BFE7-10921C78B058}" srcOrd="1" destOrd="0" presId="urn:microsoft.com/office/officeart/2005/8/layout/orgChart1"/>
    <dgm:cxn modelId="{01612A29-42CB-4CD1-BE8F-A101B0EB8D2C}" type="presOf" srcId="{8BEC6116-6127-4A88-9CD5-BEFE93B324A2}" destId="{E6A71B8F-7588-4038-BB83-9DA7618DF492}" srcOrd="1" destOrd="0" presId="urn:microsoft.com/office/officeart/2005/8/layout/orgChart1"/>
    <dgm:cxn modelId="{19D9BE64-DE56-453A-9D02-8816A2F8C6C2}" type="presOf" srcId="{A720C917-909E-4222-B244-CC6CF342BEB4}" destId="{BCF7B406-0BBB-4D60-90CF-7F8FC7E89ABB}" srcOrd="0" destOrd="0" presId="urn:microsoft.com/office/officeart/2005/8/layout/orgChart1"/>
    <dgm:cxn modelId="{24792969-9132-43F4-B4C4-16EB731BAB9F}" type="presOf" srcId="{8BEC6116-6127-4A88-9CD5-BEFE93B324A2}" destId="{246B3C36-F424-4E3A-BF01-095986C8B777}" srcOrd="0" destOrd="0" presId="urn:microsoft.com/office/officeart/2005/8/layout/orgChart1"/>
    <dgm:cxn modelId="{34CFF876-2F30-433B-A275-C36D03D6AFDC}" type="presOf" srcId="{28876959-8A76-4F90-B18C-85C21537E513}" destId="{A10EFB99-E212-453D-9E83-2DFFC9AAF502}" srcOrd="1" destOrd="0" presId="urn:microsoft.com/office/officeart/2005/8/layout/orgChart1"/>
    <dgm:cxn modelId="{97098B87-7D5D-43C3-B830-811B6A825115}" type="presOf" srcId="{76E86CD0-CDC1-4CCB-9916-A84F116BBFFD}" destId="{422A61A2-E1B7-4C88-B3D7-09ABF00D8B8D}" srcOrd="0" destOrd="0" presId="urn:microsoft.com/office/officeart/2005/8/layout/orgChart1"/>
    <dgm:cxn modelId="{6E449689-F872-40D6-8574-863D8483898D}" type="presOf" srcId="{788C68D6-85EA-4F38-A455-5868F4CC5474}" destId="{571424F5-4BAC-4742-9231-07395166B529}" srcOrd="0" destOrd="0" presId="urn:microsoft.com/office/officeart/2005/8/layout/orgChart1"/>
    <dgm:cxn modelId="{1A8C36A6-09AE-41FA-9BFC-B7BF74C6A975}" type="presOf" srcId="{36B5C71B-FAEC-45F3-A9DA-8AA32B31989D}" destId="{9A1B3049-820C-4F04-8A23-96CA0ABE8064}" srcOrd="0" destOrd="0" presId="urn:microsoft.com/office/officeart/2005/8/layout/orgChart1"/>
    <dgm:cxn modelId="{4B08CDB3-9830-4A48-A786-997AB88F37B9}" type="presOf" srcId="{28876959-8A76-4F90-B18C-85C21537E513}" destId="{A17D2BD2-37B9-4263-82D2-6556536E89E2}" srcOrd="0" destOrd="0" presId="urn:microsoft.com/office/officeart/2005/8/layout/orgChart1"/>
    <dgm:cxn modelId="{1352ACC8-45FF-4120-A613-367260016854}" srcId="{28876959-8A76-4F90-B18C-85C21537E513}" destId="{788C68D6-85EA-4F38-A455-5868F4CC5474}" srcOrd="0" destOrd="0" parTransId="{76E86CD0-CDC1-4CCB-9916-A84F116BBFFD}" sibTransId="{A41EA903-0C2A-4792-9ACD-B33C14593691}"/>
    <dgm:cxn modelId="{3CE444F2-FBCD-4FD8-B562-4F88C9CF67F8}" srcId="{8BEC6116-6127-4A88-9CD5-BEFE93B324A2}" destId="{28876959-8A76-4F90-B18C-85C21537E513}" srcOrd="0" destOrd="0" parTransId="{36B5C71B-FAEC-45F3-A9DA-8AA32B31989D}" sibTransId="{891243B7-B94F-492A-A6E0-0BE453CC813D}"/>
    <dgm:cxn modelId="{4C3FB8FF-7601-4AA3-B301-C0F054B51DE9}" srcId="{A720C917-909E-4222-B244-CC6CF342BEB4}" destId="{8BEC6116-6127-4A88-9CD5-BEFE93B324A2}" srcOrd="0" destOrd="0" parTransId="{431A3810-45B4-4AFC-A609-EC17BF4A1A50}" sibTransId="{78EA0810-35F5-4ABE-B328-B4BBE6A9112F}"/>
    <dgm:cxn modelId="{1906D10B-8711-43AD-BA2C-F7230FD47808}" type="presParOf" srcId="{BCF7B406-0BBB-4D60-90CF-7F8FC7E89ABB}" destId="{6A69E27C-8B40-4FB5-AF74-978BE4E0764B}" srcOrd="0" destOrd="0" presId="urn:microsoft.com/office/officeart/2005/8/layout/orgChart1"/>
    <dgm:cxn modelId="{3B04A1F0-9261-4296-B422-21ED23CF2F11}" type="presParOf" srcId="{6A69E27C-8B40-4FB5-AF74-978BE4E0764B}" destId="{FB102D86-6BEB-4DDC-A926-7F4F85C4F691}" srcOrd="0" destOrd="0" presId="urn:microsoft.com/office/officeart/2005/8/layout/orgChart1"/>
    <dgm:cxn modelId="{1F3FC3FE-CCB6-4590-9D67-DF6FFAEBA85A}" type="presParOf" srcId="{FB102D86-6BEB-4DDC-A926-7F4F85C4F691}" destId="{246B3C36-F424-4E3A-BF01-095986C8B777}" srcOrd="0" destOrd="0" presId="urn:microsoft.com/office/officeart/2005/8/layout/orgChart1"/>
    <dgm:cxn modelId="{193FBBFE-D399-41D5-AA22-C59842D0B0DA}" type="presParOf" srcId="{FB102D86-6BEB-4DDC-A926-7F4F85C4F691}" destId="{E6A71B8F-7588-4038-BB83-9DA7618DF492}" srcOrd="1" destOrd="0" presId="urn:microsoft.com/office/officeart/2005/8/layout/orgChart1"/>
    <dgm:cxn modelId="{CA7D25DF-F267-4DF5-8E4D-728258FD11B9}" type="presParOf" srcId="{6A69E27C-8B40-4FB5-AF74-978BE4E0764B}" destId="{E0055C44-BA81-439D-BB42-F2CA75726A5C}" srcOrd="1" destOrd="0" presId="urn:microsoft.com/office/officeart/2005/8/layout/orgChart1"/>
    <dgm:cxn modelId="{E05FA712-DD2A-49B2-ADAC-8656C2F8DF79}" type="presParOf" srcId="{E0055C44-BA81-439D-BB42-F2CA75726A5C}" destId="{9A1B3049-820C-4F04-8A23-96CA0ABE8064}" srcOrd="0" destOrd="0" presId="urn:microsoft.com/office/officeart/2005/8/layout/orgChart1"/>
    <dgm:cxn modelId="{092A965D-9DF7-4E5A-8812-B83CB4F73B10}" type="presParOf" srcId="{E0055C44-BA81-439D-BB42-F2CA75726A5C}" destId="{D7AE0C25-EC77-4994-97E4-979D2B2D6815}" srcOrd="1" destOrd="0" presId="urn:microsoft.com/office/officeart/2005/8/layout/orgChart1"/>
    <dgm:cxn modelId="{8E63E60C-E9D6-4714-8724-C8907170D277}" type="presParOf" srcId="{D7AE0C25-EC77-4994-97E4-979D2B2D6815}" destId="{6A10FF66-0CA2-454A-94D7-53485860582E}" srcOrd="0" destOrd="0" presId="urn:microsoft.com/office/officeart/2005/8/layout/orgChart1"/>
    <dgm:cxn modelId="{0C644F98-1184-41B8-9C4F-642C0C4C3BBB}" type="presParOf" srcId="{6A10FF66-0CA2-454A-94D7-53485860582E}" destId="{A17D2BD2-37B9-4263-82D2-6556536E89E2}" srcOrd="0" destOrd="0" presId="urn:microsoft.com/office/officeart/2005/8/layout/orgChart1"/>
    <dgm:cxn modelId="{BD46A1D6-4D04-4B18-B348-921D87356A9E}" type="presParOf" srcId="{6A10FF66-0CA2-454A-94D7-53485860582E}" destId="{A10EFB99-E212-453D-9E83-2DFFC9AAF502}" srcOrd="1" destOrd="0" presId="urn:microsoft.com/office/officeart/2005/8/layout/orgChart1"/>
    <dgm:cxn modelId="{97E429F6-11F9-42DE-924A-0B8DB98A042F}" type="presParOf" srcId="{D7AE0C25-EC77-4994-97E4-979D2B2D6815}" destId="{87CEFA08-B811-497A-A0CB-FB3D3CFA6A1E}" srcOrd="1" destOrd="0" presId="urn:microsoft.com/office/officeart/2005/8/layout/orgChart1"/>
    <dgm:cxn modelId="{419102DA-C81F-43A7-A9BB-7C07240E03FC}" type="presParOf" srcId="{87CEFA08-B811-497A-A0CB-FB3D3CFA6A1E}" destId="{422A61A2-E1B7-4C88-B3D7-09ABF00D8B8D}" srcOrd="0" destOrd="0" presId="urn:microsoft.com/office/officeart/2005/8/layout/orgChart1"/>
    <dgm:cxn modelId="{168D4D63-2A56-4FCA-BC5C-DAACFD7B304C}" type="presParOf" srcId="{87CEFA08-B811-497A-A0CB-FB3D3CFA6A1E}" destId="{3C917443-5F49-4AA5-ABB7-3AAD08588E2F}" srcOrd="1" destOrd="0" presId="urn:microsoft.com/office/officeart/2005/8/layout/orgChart1"/>
    <dgm:cxn modelId="{D71C0E8E-F105-4F6D-BAEB-0800E08D518E}" type="presParOf" srcId="{3C917443-5F49-4AA5-ABB7-3AAD08588E2F}" destId="{0B6F6FB2-3AAD-4320-A3E7-F83A176B12F5}" srcOrd="0" destOrd="0" presId="urn:microsoft.com/office/officeart/2005/8/layout/orgChart1"/>
    <dgm:cxn modelId="{BE1EE735-461D-4460-A561-809A53BDD59F}" type="presParOf" srcId="{0B6F6FB2-3AAD-4320-A3E7-F83A176B12F5}" destId="{571424F5-4BAC-4742-9231-07395166B529}" srcOrd="0" destOrd="0" presId="urn:microsoft.com/office/officeart/2005/8/layout/orgChart1"/>
    <dgm:cxn modelId="{2E696454-3289-40B6-848D-0B73FD986E82}" type="presParOf" srcId="{0B6F6FB2-3AAD-4320-A3E7-F83A176B12F5}" destId="{2B0BD8BC-F0FE-4CDC-BFE7-10921C78B058}" srcOrd="1" destOrd="0" presId="urn:microsoft.com/office/officeart/2005/8/layout/orgChart1"/>
    <dgm:cxn modelId="{225B4059-6AFC-4E86-90AC-60FB5EAD37B8}" type="presParOf" srcId="{3C917443-5F49-4AA5-ABB7-3AAD08588E2F}" destId="{6FE77060-2B3E-4D74-B105-9E529AFD41F7}" srcOrd="1" destOrd="0" presId="urn:microsoft.com/office/officeart/2005/8/layout/orgChart1"/>
    <dgm:cxn modelId="{9E7A4326-DC0E-4A80-AB87-9DCA18A5387F}" type="presParOf" srcId="{3C917443-5F49-4AA5-ABB7-3AAD08588E2F}" destId="{66EFAD94-0B5B-452E-8E9D-8C6E73DB9762}" srcOrd="2" destOrd="0" presId="urn:microsoft.com/office/officeart/2005/8/layout/orgChart1"/>
    <dgm:cxn modelId="{ECF3B608-9739-407E-AD02-4E9C55DB34B4}" type="presParOf" srcId="{D7AE0C25-EC77-4994-97E4-979D2B2D6815}" destId="{9C1A3D68-DFF2-4F6C-BD69-69D617170865}" srcOrd="2" destOrd="0" presId="urn:microsoft.com/office/officeart/2005/8/layout/orgChart1"/>
    <dgm:cxn modelId="{6648BB12-56CE-499E-8CAC-0997ED21BF69}" type="presParOf" srcId="{6A69E27C-8B40-4FB5-AF74-978BE4E0764B}" destId="{257F93BB-9D2D-4EA8-A63D-46D49357BB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4BEE5F-DC49-46A3-B8F4-F9F83EA0DB1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40F75D3-2A03-46A4-9163-3BD0F1B55119}">
      <dgm:prSet phldrT="[Text]" custT="1"/>
      <dgm:spPr/>
      <dgm:t>
        <a:bodyPr/>
        <a:lstStyle/>
        <a:p>
          <a:r>
            <a:rPr lang="en-US" sz="1500" b="1" dirty="0">
              <a:latin typeface="+mj-lt"/>
            </a:rPr>
            <a:t>Community Resources Bureau</a:t>
          </a:r>
        </a:p>
      </dgm:t>
    </dgm:pt>
    <dgm:pt modelId="{3C023AF5-B969-475D-A62A-24833453F469}" type="parTrans" cxnId="{2285DF83-E181-4DA0-9A2F-8D2DD8745929}">
      <dgm:prSet/>
      <dgm:spPr/>
      <dgm:t>
        <a:bodyPr/>
        <a:lstStyle/>
        <a:p>
          <a:endParaRPr lang="en-US"/>
        </a:p>
      </dgm:t>
    </dgm:pt>
    <dgm:pt modelId="{A5381BB3-6BB1-4095-A67D-B1F294E74FA8}" type="sibTrans" cxnId="{2285DF83-E181-4DA0-9A2F-8D2DD8745929}">
      <dgm:prSet/>
      <dgm:spPr/>
      <dgm:t>
        <a:bodyPr/>
        <a:lstStyle/>
        <a:p>
          <a:endParaRPr lang="en-US"/>
        </a:p>
      </dgm:t>
    </dgm:pt>
    <dgm:pt modelId="{76E098EA-82E1-4418-9337-89F895B8870E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Community Parks Programs</a:t>
          </a:r>
        </a:p>
      </dgm:t>
    </dgm:pt>
    <dgm:pt modelId="{B59CEDE2-4A46-4A62-BDEB-9E5DCF668DC6}" type="sibTrans" cxnId="{C820B31B-08A4-416D-A395-389D43135DFD}">
      <dgm:prSet/>
      <dgm:spPr/>
      <dgm:t>
        <a:bodyPr/>
        <a:lstStyle/>
        <a:p>
          <a:endParaRPr lang="en-US"/>
        </a:p>
      </dgm:t>
    </dgm:pt>
    <dgm:pt modelId="{9284EB25-DA21-4FBE-BDB1-C3267C316B13}" type="parTrans" cxnId="{C820B31B-08A4-416D-A395-389D43135DFD}">
      <dgm:prSet/>
      <dgm:spPr/>
      <dgm:t>
        <a:bodyPr/>
        <a:lstStyle/>
        <a:p>
          <a:endParaRPr lang="en-US"/>
        </a:p>
      </dgm:t>
    </dgm:pt>
    <dgm:pt modelId="{D19D888E-CA3D-4F90-B549-7374774E7624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dirty="0">
              <a:latin typeface="+mj-lt"/>
            </a:rPr>
            <a:t>Community Outreach &amp; Youth Services</a:t>
          </a:r>
        </a:p>
      </dgm:t>
    </dgm:pt>
    <dgm:pt modelId="{7C3A3638-D556-4FEF-A658-0D024B4CC61C}" type="sibTrans" cxnId="{4BFDA4BB-1E98-4621-8DFE-B7DAA6E41604}">
      <dgm:prSet/>
      <dgm:spPr/>
      <dgm:t>
        <a:bodyPr/>
        <a:lstStyle/>
        <a:p>
          <a:endParaRPr lang="en-US"/>
        </a:p>
      </dgm:t>
    </dgm:pt>
    <dgm:pt modelId="{8CCDE9D3-234E-4E1B-9084-078B08A5C0C5}" type="parTrans" cxnId="{4BFDA4BB-1E98-4621-8DFE-B7DAA6E41604}">
      <dgm:prSet/>
      <dgm:spPr/>
      <dgm:t>
        <a:bodyPr/>
        <a:lstStyle/>
        <a:p>
          <a:endParaRPr lang="en-US"/>
        </a:p>
      </dgm:t>
    </dgm:pt>
    <dgm:pt modelId="{37F445E7-9E64-48AA-8538-A1788DCEF686}" type="pres">
      <dgm:prSet presAssocID="{904BEE5F-DC49-46A3-B8F4-F9F83EA0DB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7A8681-FA0F-4DF9-8529-62881D5785E2}" type="pres">
      <dgm:prSet presAssocID="{B40F75D3-2A03-46A4-9163-3BD0F1B55119}" presName="hierRoot1" presStyleCnt="0">
        <dgm:presLayoutVars>
          <dgm:hierBranch val="init"/>
        </dgm:presLayoutVars>
      </dgm:prSet>
      <dgm:spPr/>
    </dgm:pt>
    <dgm:pt modelId="{7D8EFD3B-D32C-4B73-B8FF-64A9D5CB0BCE}" type="pres">
      <dgm:prSet presAssocID="{B40F75D3-2A03-46A4-9163-3BD0F1B55119}" presName="rootComposite1" presStyleCnt="0"/>
      <dgm:spPr/>
    </dgm:pt>
    <dgm:pt modelId="{D97864A7-1444-4E81-BA1E-F00C327CA285}" type="pres">
      <dgm:prSet presAssocID="{B40F75D3-2A03-46A4-9163-3BD0F1B55119}" presName="rootText1" presStyleLbl="node0" presStyleIdx="0" presStyleCnt="1" custScaleX="311350" custScaleY="101606">
        <dgm:presLayoutVars>
          <dgm:chPref val="3"/>
        </dgm:presLayoutVars>
      </dgm:prSet>
      <dgm:spPr/>
    </dgm:pt>
    <dgm:pt modelId="{39A0AC5E-F5D4-49D8-9B1F-137692DA877E}" type="pres">
      <dgm:prSet presAssocID="{B40F75D3-2A03-46A4-9163-3BD0F1B55119}" presName="rootConnector1" presStyleLbl="node1" presStyleIdx="0" presStyleCnt="0"/>
      <dgm:spPr/>
    </dgm:pt>
    <dgm:pt modelId="{F6006403-8A8F-49F2-B93B-EE2CE873B4DB}" type="pres">
      <dgm:prSet presAssocID="{B40F75D3-2A03-46A4-9163-3BD0F1B55119}" presName="hierChild2" presStyleCnt="0"/>
      <dgm:spPr/>
    </dgm:pt>
    <dgm:pt modelId="{6A63E89E-1D45-42A5-A171-B8B08C259390}" type="pres">
      <dgm:prSet presAssocID="{9284EB25-DA21-4FBE-BDB1-C3267C316B13}" presName="Name37" presStyleLbl="parChTrans1D2" presStyleIdx="0" presStyleCnt="2"/>
      <dgm:spPr/>
    </dgm:pt>
    <dgm:pt modelId="{2E368357-FF76-459D-B57D-5B19744B27A2}" type="pres">
      <dgm:prSet presAssocID="{76E098EA-82E1-4418-9337-89F895B8870E}" presName="hierRoot2" presStyleCnt="0">
        <dgm:presLayoutVars>
          <dgm:hierBranch val="init"/>
        </dgm:presLayoutVars>
      </dgm:prSet>
      <dgm:spPr/>
    </dgm:pt>
    <dgm:pt modelId="{827E6699-E0F1-4218-A09E-8C9605BC4588}" type="pres">
      <dgm:prSet presAssocID="{76E098EA-82E1-4418-9337-89F895B8870E}" presName="rootComposite" presStyleCnt="0"/>
      <dgm:spPr/>
    </dgm:pt>
    <dgm:pt modelId="{303BF7D2-2EA3-458B-95C2-B911B1EA7FDC}" type="pres">
      <dgm:prSet presAssocID="{76E098EA-82E1-4418-9337-89F895B8870E}" presName="rootText" presStyleLbl="node2" presStyleIdx="0" presStyleCnt="2">
        <dgm:presLayoutVars>
          <dgm:chPref val="3"/>
        </dgm:presLayoutVars>
      </dgm:prSet>
      <dgm:spPr/>
    </dgm:pt>
    <dgm:pt modelId="{C6492C16-8065-44B1-9B66-FDA0884A0B4D}" type="pres">
      <dgm:prSet presAssocID="{76E098EA-82E1-4418-9337-89F895B8870E}" presName="rootConnector" presStyleLbl="node2" presStyleIdx="0" presStyleCnt="2"/>
      <dgm:spPr/>
    </dgm:pt>
    <dgm:pt modelId="{4C5A857C-BFD0-4AA9-9838-06B21CF34B05}" type="pres">
      <dgm:prSet presAssocID="{76E098EA-82E1-4418-9337-89F895B8870E}" presName="hierChild4" presStyleCnt="0"/>
      <dgm:spPr/>
    </dgm:pt>
    <dgm:pt modelId="{AAC562E5-A698-4B4B-ADD4-9AEF52A90350}" type="pres">
      <dgm:prSet presAssocID="{76E098EA-82E1-4418-9337-89F895B8870E}" presName="hierChild5" presStyleCnt="0"/>
      <dgm:spPr/>
    </dgm:pt>
    <dgm:pt modelId="{6DF4960F-385A-4CF9-A4A3-47CA7B7D0A8B}" type="pres">
      <dgm:prSet presAssocID="{8CCDE9D3-234E-4E1B-9084-078B08A5C0C5}" presName="Name37" presStyleLbl="parChTrans1D2" presStyleIdx="1" presStyleCnt="2"/>
      <dgm:spPr/>
    </dgm:pt>
    <dgm:pt modelId="{56D7AF22-99BC-4976-94B2-F5822234AADB}" type="pres">
      <dgm:prSet presAssocID="{D19D888E-CA3D-4F90-B549-7374774E7624}" presName="hierRoot2" presStyleCnt="0">
        <dgm:presLayoutVars>
          <dgm:hierBranch val="init"/>
        </dgm:presLayoutVars>
      </dgm:prSet>
      <dgm:spPr/>
    </dgm:pt>
    <dgm:pt modelId="{6DD5F876-6ED0-4469-AB7B-E57E3E4DA568}" type="pres">
      <dgm:prSet presAssocID="{D19D888E-CA3D-4F90-B549-7374774E7624}" presName="rootComposite" presStyleCnt="0"/>
      <dgm:spPr/>
    </dgm:pt>
    <dgm:pt modelId="{6423FAAB-4605-422E-B5A3-6D9B9E31627B}" type="pres">
      <dgm:prSet presAssocID="{D19D888E-CA3D-4F90-B549-7374774E7624}" presName="rootText" presStyleLbl="node2" presStyleIdx="1" presStyleCnt="2">
        <dgm:presLayoutVars>
          <dgm:chPref val="3"/>
        </dgm:presLayoutVars>
      </dgm:prSet>
      <dgm:spPr/>
    </dgm:pt>
    <dgm:pt modelId="{CEC10899-4C2D-40AD-BC2C-02A52D9C9655}" type="pres">
      <dgm:prSet presAssocID="{D19D888E-CA3D-4F90-B549-7374774E7624}" presName="rootConnector" presStyleLbl="node2" presStyleIdx="1" presStyleCnt="2"/>
      <dgm:spPr/>
    </dgm:pt>
    <dgm:pt modelId="{EBAB0703-B6C6-46AF-B3BB-0AF4675AEE71}" type="pres">
      <dgm:prSet presAssocID="{D19D888E-CA3D-4F90-B549-7374774E7624}" presName="hierChild4" presStyleCnt="0"/>
      <dgm:spPr/>
    </dgm:pt>
    <dgm:pt modelId="{09EFE5AE-4157-4BE9-80EB-7F3F0FC801F2}" type="pres">
      <dgm:prSet presAssocID="{D19D888E-CA3D-4F90-B549-7374774E7624}" presName="hierChild5" presStyleCnt="0"/>
      <dgm:spPr/>
    </dgm:pt>
    <dgm:pt modelId="{D69B8596-D680-4656-B12E-5BB434D02B41}" type="pres">
      <dgm:prSet presAssocID="{B40F75D3-2A03-46A4-9163-3BD0F1B55119}" presName="hierChild3" presStyleCnt="0"/>
      <dgm:spPr/>
    </dgm:pt>
  </dgm:ptLst>
  <dgm:cxnLst>
    <dgm:cxn modelId="{41743715-2984-4891-A2BE-5CC50FC9DD1E}" type="presOf" srcId="{D19D888E-CA3D-4F90-B549-7374774E7624}" destId="{6423FAAB-4605-422E-B5A3-6D9B9E31627B}" srcOrd="0" destOrd="0" presId="urn:microsoft.com/office/officeart/2005/8/layout/orgChart1"/>
    <dgm:cxn modelId="{C820B31B-08A4-416D-A395-389D43135DFD}" srcId="{B40F75D3-2A03-46A4-9163-3BD0F1B55119}" destId="{76E098EA-82E1-4418-9337-89F895B8870E}" srcOrd="0" destOrd="0" parTransId="{9284EB25-DA21-4FBE-BDB1-C3267C316B13}" sibTransId="{B59CEDE2-4A46-4A62-BDEB-9E5DCF668DC6}"/>
    <dgm:cxn modelId="{A2ABB52F-EE34-45B8-95AE-BD2F9C5882B6}" type="presOf" srcId="{9284EB25-DA21-4FBE-BDB1-C3267C316B13}" destId="{6A63E89E-1D45-42A5-A171-B8B08C259390}" srcOrd="0" destOrd="0" presId="urn:microsoft.com/office/officeart/2005/8/layout/orgChart1"/>
    <dgm:cxn modelId="{C3C69740-61AD-4FD7-9B64-212D263BA1CA}" type="presOf" srcId="{D19D888E-CA3D-4F90-B549-7374774E7624}" destId="{CEC10899-4C2D-40AD-BC2C-02A52D9C9655}" srcOrd="1" destOrd="0" presId="urn:microsoft.com/office/officeart/2005/8/layout/orgChart1"/>
    <dgm:cxn modelId="{DC024E50-E07B-49C8-AEAE-FCAD3FAC5320}" type="presOf" srcId="{8CCDE9D3-234E-4E1B-9084-078B08A5C0C5}" destId="{6DF4960F-385A-4CF9-A4A3-47CA7B7D0A8B}" srcOrd="0" destOrd="0" presId="urn:microsoft.com/office/officeart/2005/8/layout/orgChart1"/>
    <dgm:cxn modelId="{D8EE4073-DFC7-4CCB-9573-05E6F1925BB3}" type="presOf" srcId="{B40F75D3-2A03-46A4-9163-3BD0F1B55119}" destId="{D97864A7-1444-4E81-BA1E-F00C327CA285}" srcOrd="0" destOrd="0" presId="urn:microsoft.com/office/officeart/2005/8/layout/orgChart1"/>
    <dgm:cxn modelId="{2285DF83-E181-4DA0-9A2F-8D2DD8745929}" srcId="{904BEE5F-DC49-46A3-B8F4-F9F83EA0DB1B}" destId="{B40F75D3-2A03-46A4-9163-3BD0F1B55119}" srcOrd="0" destOrd="0" parTransId="{3C023AF5-B969-475D-A62A-24833453F469}" sibTransId="{A5381BB3-6BB1-4095-A67D-B1F294E74FA8}"/>
    <dgm:cxn modelId="{7AB5299D-1973-4395-B6C4-BED5D35F078A}" type="presOf" srcId="{B40F75D3-2A03-46A4-9163-3BD0F1B55119}" destId="{39A0AC5E-F5D4-49D8-9B1F-137692DA877E}" srcOrd="1" destOrd="0" presId="urn:microsoft.com/office/officeart/2005/8/layout/orgChart1"/>
    <dgm:cxn modelId="{4BFDA4BB-1E98-4621-8DFE-B7DAA6E41604}" srcId="{B40F75D3-2A03-46A4-9163-3BD0F1B55119}" destId="{D19D888E-CA3D-4F90-B549-7374774E7624}" srcOrd="1" destOrd="0" parTransId="{8CCDE9D3-234E-4E1B-9084-078B08A5C0C5}" sibTransId="{7C3A3638-D556-4FEF-A658-0D024B4CC61C}"/>
    <dgm:cxn modelId="{F8F5A9C1-6D11-4EAA-B4A8-5158CC84AA92}" type="presOf" srcId="{904BEE5F-DC49-46A3-B8F4-F9F83EA0DB1B}" destId="{37F445E7-9E64-48AA-8538-A1788DCEF686}" srcOrd="0" destOrd="0" presId="urn:microsoft.com/office/officeart/2005/8/layout/orgChart1"/>
    <dgm:cxn modelId="{B97F96DE-282B-4F9A-AD62-988738969BC2}" type="presOf" srcId="{76E098EA-82E1-4418-9337-89F895B8870E}" destId="{303BF7D2-2EA3-458B-95C2-B911B1EA7FDC}" srcOrd="0" destOrd="0" presId="urn:microsoft.com/office/officeart/2005/8/layout/orgChart1"/>
    <dgm:cxn modelId="{161286FB-D50E-4092-BD5A-B73487DD300E}" type="presOf" srcId="{76E098EA-82E1-4418-9337-89F895B8870E}" destId="{C6492C16-8065-44B1-9B66-FDA0884A0B4D}" srcOrd="1" destOrd="0" presId="urn:microsoft.com/office/officeart/2005/8/layout/orgChart1"/>
    <dgm:cxn modelId="{0827B72B-80A8-4234-825A-E53D9219B811}" type="presParOf" srcId="{37F445E7-9E64-48AA-8538-A1788DCEF686}" destId="{E17A8681-FA0F-4DF9-8529-62881D5785E2}" srcOrd="0" destOrd="0" presId="urn:microsoft.com/office/officeart/2005/8/layout/orgChart1"/>
    <dgm:cxn modelId="{47089DF3-FBDA-4526-B545-E8A4653B4691}" type="presParOf" srcId="{E17A8681-FA0F-4DF9-8529-62881D5785E2}" destId="{7D8EFD3B-D32C-4B73-B8FF-64A9D5CB0BCE}" srcOrd="0" destOrd="0" presId="urn:microsoft.com/office/officeart/2005/8/layout/orgChart1"/>
    <dgm:cxn modelId="{7C3D8996-E45A-445E-A5EC-5D9E362F1B5D}" type="presParOf" srcId="{7D8EFD3B-D32C-4B73-B8FF-64A9D5CB0BCE}" destId="{D97864A7-1444-4E81-BA1E-F00C327CA285}" srcOrd="0" destOrd="0" presId="urn:microsoft.com/office/officeart/2005/8/layout/orgChart1"/>
    <dgm:cxn modelId="{77858653-12EF-49B2-9436-BECB2D17640D}" type="presParOf" srcId="{7D8EFD3B-D32C-4B73-B8FF-64A9D5CB0BCE}" destId="{39A0AC5E-F5D4-49D8-9B1F-137692DA877E}" srcOrd="1" destOrd="0" presId="urn:microsoft.com/office/officeart/2005/8/layout/orgChart1"/>
    <dgm:cxn modelId="{18874688-7AB4-46A4-871A-286964B53290}" type="presParOf" srcId="{E17A8681-FA0F-4DF9-8529-62881D5785E2}" destId="{F6006403-8A8F-49F2-B93B-EE2CE873B4DB}" srcOrd="1" destOrd="0" presId="urn:microsoft.com/office/officeart/2005/8/layout/orgChart1"/>
    <dgm:cxn modelId="{36C6DEFF-361E-4802-A071-64DF5EA4656C}" type="presParOf" srcId="{F6006403-8A8F-49F2-B93B-EE2CE873B4DB}" destId="{6A63E89E-1D45-42A5-A171-B8B08C259390}" srcOrd="0" destOrd="0" presId="urn:microsoft.com/office/officeart/2005/8/layout/orgChart1"/>
    <dgm:cxn modelId="{C8BAD05F-44BB-431C-8053-F4A0C5D19B48}" type="presParOf" srcId="{F6006403-8A8F-49F2-B93B-EE2CE873B4DB}" destId="{2E368357-FF76-459D-B57D-5B19744B27A2}" srcOrd="1" destOrd="0" presId="urn:microsoft.com/office/officeart/2005/8/layout/orgChart1"/>
    <dgm:cxn modelId="{A136ADCE-862E-45B6-BD95-3662BC4F75DE}" type="presParOf" srcId="{2E368357-FF76-459D-B57D-5B19744B27A2}" destId="{827E6699-E0F1-4218-A09E-8C9605BC4588}" srcOrd="0" destOrd="0" presId="urn:microsoft.com/office/officeart/2005/8/layout/orgChart1"/>
    <dgm:cxn modelId="{4F8087AF-84DD-4432-ADBB-B7824EDACE54}" type="presParOf" srcId="{827E6699-E0F1-4218-A09E-8C9605BC4588}" destId="{303BF7D2-2EA3-458B-95C2-B911B1EA7FDC}" srcOrd="0" destOrd="0" presId="urn:microsoft.com/office/officeart/2005/8/layout/orgChart1"/>
    <dgm:cxn modelId="{92D0E60A-6B59-4E46-9961-15F8ADC9F2DB}" type="presParOf" srcId="{827E6699-E0F1-4218-A09E-8C9605BC4588}" destId="{C6492C16-8065-44B1-9B66-FDA0884A0B4D}" srcOrd="1" destOrd="0" presId="urn:microsoft.com/office/officeart/2005/8/layout/orgChart1"/>
    <dgm:cxn modelId="{B05A2C0A-8F4A-443A-AD10-9A0FE56864F7}" type="presParOf" srcId="{2E368357-FF76-459D-B57D-5B19744B27A2}" destId="{4C5A857C-BFD0-4AA9-9838-06B21CF34B05}" srcOrd="1" destOrd="0" presId="urn:microsoft.com/office/officeart/2005/8/layout/orgChart1"/>
    <dgm:cxn modelId="{111BE12C-4452-4BFB-8997-83C2D9A40DA5}" type="presParOf" srcId="{2E368357-FF76-459D-B57D-5B19744B27A2}" destId="{AAC562E5-A698-4B4B-ADD4-9AEF52A90350}" srcOrd="2" destOrd="0" presId="urn:microsoft.com/office/officeart/2005/8/layout/orgChart1"/>
    <dgm:cxn modelId="{18B07641-1BD4-4E0E-87AC-771C4EB785E8}" type="presParOf" srcId="{F6006403-8A8F-49F2-B93B-EE2CE873B4DB}" destId="{6DF4960F-385A-4CF9-A4A3-47CA7B7D0A8B}" srcOrd="2" destOrd="0" presId="urn:microsoft.com/office/officeart/2005/8/layout/orgChart1"/>
    <dgm:cxn modelId="{96489CC7-8116-416B-B6CF-C86894318B49}" type="presParOf" srcId="{F6006403-8A8F-49F2-B93B-EE2CE873B4DB}" destId="{56D7AF22-99BC-4976-94B2-F5822234AADB}" srcOrd="3" destOrd="0" presId="urn:microsoft.com/office/officeart/2005/8/layout/orgChart1"/>
    <dgm:cxn modelId="{7A8A0FA8-77E7-4BF6-A109-34EDF42E7A27}" type="presParOf" srcId="{56D7AF22-99BC-4976-94B2-F5822234AADB}" destId="{6DD5F876-6ED0-4469-AB7B-E57E3E4DA568}" srcOrd="0" destOrd="0" presId="urn:microsoft.com/office/officeart/2005/8/layout/orgChart1"/>
    <dgm:cxn modelId="{8CDD7012-1CDC-4C88-B261-CF1DD295629F}" type="presParOf" srcId="{6DD5F876-6ED0-4469-AB7B-E57E3E4DA568}" destId="{6423FAAB-4605-422E-B5A3-6D9B9E31627B}" srcOrd="0" destOrd="0" presId="urn:microsoft.com/office/officeart/2005/8/layout/orgChart1"/>
    <dgm:cxn modelId="{5D404794-355F-4BD4-8730-02CBB3D1E05A}" type="presParOf" srcId="{6DD5F876-6ED0-4469-AB7B-E57E3E4DA568}" destId="{CEC10899-4C2D-40AD-BC2C-02A52D9C9655}" srcOrd="1" destOrd="0" presId="urn:microsoft.com/office/officeart/2005/8/layout/orgChart1"/>
    <dgm:cxn modelId="{5553D942-BF1D-4785-B64C-3592C800AD16}" type="presParOf" srcId="{56D7AF22-99BC-4976-94B2-F5822234AADB}" destId="{EBAB0703-B6C6-46AF-B3BB-0AF4675AEE71}" srcOrd="1" destOrd="0" presId="urn:microsoft.com/office/officeart/2005/8/layout/orgChart1"/>
    <dgm:cxn modelId="{B343D933-0560-44B5-8BA8-3518BD99BCF8}" type="presParOf" srcId="{56D7AF22-99BC-4976-94B2-F5822234AADB}" destId="{09EFE5AE-4157-4BE9-80EB-7F3F0FC801F2}" srcOrd="2" destOrd="0" presId="urn:microsoft.com/office/officeart/2005/8/layout/orgChart1"/>
    <dgm:cxn modelId="{78EA4FF0-555F-4E0F-9911-C4D7C55AA117}" type="presParOf" srcId="{E17A8681-FA0F-4DF9-8529-62881D5785E2}" destId="{D69B8596-D680-4656-B12E-5BB434D02B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4BEE5F-DC49-46A3-B8F4-F9F83EA0DB1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40F75D3-2A03-46A4-9163-3BD0F1B55119}">
      <dgm:prSet phldrT="[Text]" custT="1"/>
      <dgm:spPr/>
      <dgm:t>
        <a:bodyPr/>
        <a:lstStyle/>
        <a:p>
          <a:r>
            <a:rPr lang="en-US" sz="1500" b="1" dirty="0">
              <a:latin typeface="+mj-lt"/>
            </a:rPr>
            <a:t>Workforce Development Bureau</a:t>
          </a:r>
        </a:p>
      </dgm:t>
    </dgm:pt>
    <dgm:pt modelId="{3C023AF5-B969-475D-A62A-24833453F469}" type="parTrans" cxnId="{2285DF83-E181-4DA0-9A2F-8D2DD8745929}">
      <dgm:prSet/>
      <dgm:spPr/>
      <dgm:t>
        <a:bodyPr/>
        <a:lstStyle/>
        <a:p>
          <a:endParaRPr lang="en-US"/>
        </a:p>
      </dgm:t>
    </dgm:pt>
    <dgm:pt modelId="{A5381BB3-6BB1-4095-A67D-B1F294E74FA8}" type="sibTrans" cxnId="{2285DF83-E181-4DA0-9A2F-8D2DD8745929}">
      <dgm:prSet/>
      <dgm:spPr/>
      <dgm:t>
        <a:bodyPr/>
        <a:lstStyle/>
        <a:p>
          <a:endParaRPr lang="en-US"/>
        </a:p>
      </dgm:t>
    </dgm:pt>
    <dgm:pt modelId="{A6FDF61F-7C44-4B1F-9F1B-77F7D778A293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Services for Youth</a:t>
          </a:r>
        </a:p>
      </dgm:t>
    </dgm:pt>
    <dgm:pt modelId="{141D3FDE-260B-4DA9-99F3-0D51B339CEA3}" type="sibTrans" cxnId="{4D827818-70B4-453F-AAD8-8E0F17C288E2}">
      <dgm:prSet/>
      <dgm:spPr/>
      <dgm:t>
        <a:bodyPr/>
        <a:lstStyle/>
        <a:p>
          <a:endParaRPr lang="en-US"/>
        </a:p>
      </dgm:t>
    </dgm:pt>
    <dgm:pt modelId="{1EF56FFE-27DE-4133-9F61-4B887F1126E2}" type="parTrans" cxnId="{4D827818-70B4-453F-AAD8-8E0F17C288E2}">
      <dgm:prSet/>
      <dgm:spPr/>
      <dgm:t>
        <a:bodyPr/>
        <a:lstStyle/>
        <a:p>
          <a:endParaRPr lang="en-US"/>
        </a:p>
      </dgm:t>
    </dgm:pt>
    <dgm:pt modelId="{37F445E7-9E64-48AA-8538-A1788DCEF686}" type="pres">
      <dgm:prSet presAssocID="{904BEE5F-DC49-46A3-B8F4-F9F83EA0DB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7A8681-FA0F-4DF9-8529-62881D5785E2}" type="pres">
      <dgm:prSet presAssocID="{B40F75D3-2A03-46A4-9163-3BD0F1B55119}" presName="hierRoot1" presStyleCnt="0">
        <dgm:presLayoutVars>
          <dgm:hierBranch val="init"/>
        </dgm:presLayoutVars>
      </dgm:prSet>
      <dgm:spPr/>
    </dgm:pt>
    <dgm:pt modelId="{7D8EFD3B-D32C-4B73-B8FF-64A9D5CB0BCE}" type="pres">
      <dgm:prSet presAssocID="{B40F75D3-2A03-46A4-9163-3BD0F1B55119}" presName="rootComposite1" presStyleCnt="0"/>
      <dgm:spPr/>
    </dgm:pt>
    <dgm:pt modelId="{D97864A7-1444-4E81-BA1E-F00C327CA285}" type="pres">
      <dgm:prSet presAssocID="{B40F75D3-2A03-46A4-9163-3BD0F1B55119}" presName="rootText1" presStyleLbl="node0" presStyleIdx="0" presStyleCnt="1" custScaleX="168863" custScaleY="123751">
        <dgm:presLayoutVars>
          <dgm:chPref val="3"/>
        </dgm:presLayoutVars>
      </dgm:prSet>
      <dgm:spPr/>
    </dgm:pt>
    <dgm:pt modelId="{39A0AC5E-F5D4-49D8-9B1F-137692DA877E}" type="pres">
      <dgm:prSet presAssocID="{B40F75D3-2A03-46A4-9163-3BD0F1B55119}" presName="rootConnector1" presStyleLbl="node1" presStyleIdx="0" presStyleCnt="0"/>
      <dgm:spPr/>
    </dgm:pt>
    <dgm:pt modelId="{F6006403-8A8F-49F2-B93B-EE2CE873B4DB}" type="pres">
      <dgm:prSet presAssocID="{B40F75D3-2A03-46A4-9163-3BD0F1B55119}" presName="hierChild2" presStyleCnt="0"/>
      <dgm:spPr/>
    </dgm:pt>
    <dgm:pt modelId="{50CF9F4C-7C6B-4813-A168-3D44E1213F67}" type="pres">
      <dgm:prSet presAssocID="{1EF56FFE-27DE-4133-9F61-4B887F1126E2}" presName="Name37" presStyleLbl="parChTrans1D2" presStyleIdx="0" presStyleCnt="1"/>
      <dgm:spPr/>
    </dgm:pt>
    <dgm:pt modelId="{7E2FFC38-72E4-4F55-A600-99B1DE932FE3}" type="pres">
      <dgm:prSet presAssocID="{A6FDF61F-7C44-4B1F-9F1B-77F7D778A293}" presName="hierRoot2" presStyleCnt="0">
        <dgm:presLayoutVars>
          <dgm:hierBranch val="init"/>
        </dgm:presLayoutVars>
      </dgm:prSet>
      <dgm:spPr/>
    </dgm:pt>
    <dgm:pt modelId="{BA670FA9-6088-4D31-BFF5-81573D2B6564}" type="pres">
      <dgm:prSet presAssocID="{A6FDF61F-7C44-4B1F-9F1B-77F7D778A293}" presName="rootComposite" presStyleCnt="0"/>
      <dgm:spPr/>
    </dgm:pt>
    <dgm:pt modelId="{5D695B6E-5EF1-4FC7-B4FB-61E71FAB3BA4}" type="pres">
      <dgm:prSet presAssocID="{A6FDF61F-7C44-4B1F-9F1B-77F7D778A293}" presName="rootText" presStyleLbl="node2" presStyleIdx="0" presStyleCnt="1">
        <dgm:presLayoutVars>
          <dgm:chPref val="3"/>
        </dgm:presLayoutVars>
      </dgm:prSet>
      <dgm:spPr/>
    </dgm:pt>
    <dgm:pt modelId="{8D6BE021-EBA1-4E9A-978F-DC779AD2A825}" type="pres">
      <dgm:prSet presAssocID="{A6FDF61F-7C44-4B1F-9F1B-77F7D778A293}" presName="rootConnector" presStyleLbl="node2" presStyleIdx="0" presStyleCnt="1"/>
      <dgm:spPr/>
    </dgm:pt>
    <dgm:pt modelId="{7B9CD333-842C-401A-84E2-715505FA8F70}" type="pres">
      <dgm:prSet presAssocID="{A6FDF61F-7C44-4B1F-9F1B-77F7D778A293}" presName="hierChild4" presStyleCnt="0"/>
      <dgm:spPr/>
    </dgm:pt>
    <dgm:pt modelId="{145EF54F-F598-46F9-80AF-EFB5F09BA778}" type="pres">
      <dgm:prSet presAssocID="{A6FDF61F-7C44-4B1F-9F1B-77F7D778A293}" presName="hierChild5" presStyleCnt="0"/>
      <dgm:spPr/>
    </dgm:pt>
    <dgm:pt modelId="{D69B8596-D680-4656-B12E-5BB434D02B41}" type="pres">
      <dgm:prSet presAssocID="{B40F75D3-2A03-46A4-9163-3BD0F1B55119}" presName="hierChild3" presStyleCnt="0"/>
      <dgm:spPr/>
    </dgm:pt>
  </dgm:ptLst>
  <dgm:cxnLst>
    <dgm:cxn modelId="{4D827818-70B4-453F-AAD8-8E0F17C288E2}" srcId="{B40F75D3-2A03-46A4-9163-3BD0F1B55119}" destId="{A6FDF61F-7C44-4B1F-9F1B-77F7D778A293}" srcOrd="0" destOrd="0" parTransId="{1EF56FFE-27DE-4133-9F61-4B887F1126E2}" sibTransId="{141D3FDE-260B-4DA9-99F3-0D51B339CEA3}"/>
    <dgm:cxn modelId="{AF820728-2689-4EF1-959A-B9832167752B}" type="presOf" srcId="{A6FDF61F-7C44-4B1F-9F1B-77F7D778A293}" destId="{8D6BE021-EBA1-4E9A-978F-DC779AD2A825}" srcOrd="1" destOrd="0" presId="urn:microsoft.com/office/officeart/2005/8/layout/orgChart1"/>
    <dgm:cxn modelId="{166F995E-5386-43B8-BF19-109D7F3DFDBC}" type="presOf" srcId="{1EF56FFE-27DE-4133-9F61-4B887F1126E2}" destId="{50CF9F4C-7C6B-4813-A168-3D44E1213F67}" srcOrd="0" destOrd="0" presId="urn:microsoft.com/office/officeart/2005/8/layout/orgChart1"/>
    <dgm:cxn modelId="{D8EE4073-DFC7-4CCB-9573-05E6F1925BB3}" type="presOf" srcId="{B40F75D3-2A03-46A4-9163-3BD0F1B55119}" destId="{D97864A7-1444-4E81-BA1E-F00C327CA285}" srcOrd="0" destOrd="0" presId="urn:microsoft.com/office/officeart/2005/8/layout/orgChart1"/>
    <dgm:cxn modelId="{AE5A2475-C7ED-4380-96DC-A69E1CE696AC}" type="presOf" srcId="{A6FDF61F-7C44-4B1F-9F1B-77F7D778A293}" destId="{5D695B6E-5EF1-4FC7-B4FB-61E71FAB3BA4}" srcOrd="0" destOrd="0" presId="urn:microsoft.com/office/officeart/2005/8/layout/orgChart1"/>
    <dgm:cxn modelId="{2285DF83-E181-4DA0-9A2F-8D2DD8745929}" srcId="{904BEE5F-DC49-46A3-B8F4-F9F83EA0DB1B}" destId="{B40F75D3-2A03-46A4-9163-3BD0F1B55119}" srcOrd="0" destOrd="0" parTransId="{3C023AF5-B969-475D-A62A-24833453F469}" sibTransId="{A5381BB3-6BB1-4095-A67D-B1F294E74FA8}"/>
    <dgm:cxn modelId="{7AB5299D-1973-4395-B6C4-BED5D35F078A}" type="presOf" srcId="{B40F75D3-2A03-46A4-9163-3BD0F1B55119}" destId="{39A0AC5E-F5D4-49D8-9B1F-137692DA877E}" srcOrd="1" destOrd="0" presId="urn:microsoft.com/office/officeart/2005/8/layout/orgChart1"/>
    <dgm:cxn modelId="{F8F5A9C1-6D11-4EAA-B4A8-5158CC84AA92}" type="presOf" srcId="{904BEE5F-DC49-46A3-B8F4-F9F83EA0DB1B}" destId="{37F445E7-9E64-48AA-8538-A1788DCEF686}" srcOrd="0" destOrd="0" presId="urn:microsoft.com/office/officeart/2005/8/layout/orgChart1"/>
    <dgm:cxn modelId="{0827B72B-80A8-4234-825A-E53D9219B811}" type="presParOf" srcId="{37F445E7-9E64-48AA-8538-A1788DCEF686}" destId="{E17A8681-FA0F-4DF9-8529-62881D5785E2}" srcOrd="0" destOrd="0" presId="urn:microsoft.com/office/officeart/2005/8/layout/orgChart1"/>
    <dgm:cxn modelId="{47089DF3-FBDA-4526-B545-E8A4653B4691}" type="presParOf" srcId="{E17A8681-FA0F-4DF9-8529-62881D5785E2}" destId="{7D8EFD3B-D32C-4B73-B8FF-64A9D5CB0BCE}" srcOrd="0" destOrd="0" presId="urn:microsoft.com/office/officeart/2005/8/layout/orgChart1"/>
    <dgm:cxn modelId="{7C3D8996-E45A-445E-A5EC-5D9E362F1B5D}" type="presParOf" srcId="{7D8EFD3B-D32C-4B73-B8FF-64A9D5CB0BCE}" destId="{D97864A7-1444-4E81-BA1E-F00C327CA285}" srcOrd="0" destOrd="0" presId="urn:microsoft.com/office/officeart/2005/8/layout/orgChart1"/>
    <dgm:cxn modelId="{77858653-12EF-49B2-9436-BECB2D17640D}" type="presParOf" srcId="{7D8EFD3B-D32C-4B73-B8FF-64A9D5CB0BCE}" destId="{39A0AC5E-F5D4-49D8-9B1F-137692DA877E}" srcOrd="1" destOrd="0" presId="urn:microsoft.com/office/officeart/2005/8/layout/orgChart1"/>
    <dgm:cxn modelId="{18874688-7AB4-46A4-871A-286964B53290}" type="presParOf" srcId="{E17A8681-FA0F-4DF9-8529-62881D5785E2}" destId="{F6006403-8A8F-49F2-B93B-EE2CE873B4DB}" srcOrd="1" destOrd="0" presId="urn:microsoft.com/office/officeart/2005/8/layout/orgChart1"/>
    <dgm:cxn modelId="{357CE518-6658-4B63-94A8-493E297E7986}" type="presParOf" srcId="{F6006403-8A8F-49F2-B93B-EE2CE873B4DB}" destId="{50CF9F4C-7C6B-4813-A168-3D44E1213F67}" srcOrd="0" destOrd="0" presId="urn:microsoft.com/office/officeart/2005/8/layout/orgChart1"/>
    <dgm:cxn modelId="{765A3816-DC83-4AAF-8488-F2E85B13A9F5}" type="presParOf" srcId="{F6006403-8A8F-49F2-B93B-EE2CE873B4DB}" destId="{7E2FFC38-72E4-4F55-A600-99B1DE932FE3}" srcOrd="1" destOrd="0" presId="urn:microsoft.com/office/officeart/2005/8/layout/orgChart1"/>
    <dgm:cxn modelId="{2EEEC43A-2B8C-4B37-BA12-2EE5D2C61DDE}" type="presParOf" srcId="{7E2FFC38-72E4-4F55-A600-99B1DE932FE3}" destId="{BA670FA9-6088-4D31-BFF5-81573D2B6564}" srcOrd="0" destOrd="0" presId="urn:microsoft.com/office/officeart/2005/8/layout/orgChart1"/>
    <dgm:cxn modelId="{D21FB390-90E5-4128-B899-A63C62EAD178}" type="presParOf" srcId="{BA670FA9-6088-4D31-BFF5-81573D2B6564}" destId="{5D695B6E-5EF1-4FC7-B4FB-61E71FAB3BA4}" srcOrd="0" destOrd="0" presId="urn:microsoft.com/office/officeart/2005/8/layout/orgChart1"/>
    <dgm:cxn modelId="{057BA4E3-DA23-45B1-8C08-9A7B7AC91A5A}" type="presParOf" srcId="{BA670FA9-6088-4D31-BFF5-81573D2B6564}" destId="{8D6BE021-EBA1-4E9A-978F-DC779AD2A825}" srcOrd="1" destOrd="0" presId="urn:microsoft.com/office/officeart/2005/8/layout/orgChart1"/>
    <dgm:cxn modelId="{4F7CC523-FF74-47DF-BB63-F425583D93CA}" type="presParOf" srcId="{7E2FFC38-72E4-4F55-A600-99B1DE932FE3}" destId="{7B9CD333-842C-401A-84E2-715505FA8F70}" srcOrd="1" destOrd="0" presId="urn:microsoft.com/office/officeart/2005/8/layout/orgChart1"/>
    <dgm:cxn modelId="{786F5355-F7B9-467A-862D-8440A7C99339}" type="presParOf" srcId="{7E2FFC38-72E4-4F55-A600-99B1DE932FE3}" destId="{145EF54F-F598-46F9-80AF-EFB5F09BA778}" srcOrd="2" destOrd="0" presId="urn:microsoft.com/office/officeart/2005/8/layout/orgChart1"/>
    <dgm:cxn modelId="{78EA4FF0-555F-4E0F-9911-C4D7C55AA117}" type="presParOf" srcId="{E17A8681-FA0F-4DF9-8529-62881D5785E2}" destId="{D69B8596-D680-4656-B12E-5BB434D02B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4BEE5F-DC49-46A3-B8F4-F9F83EA0DB1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40F75D3-2A03-46A4-9163-3BD0F1B55119}">
      <dgm:prSet phldrT="[Text]" custT="1"/>
      <dgm:spPr/>
      <dgm:t>
        <a:bodyPr/>
        <a:lstStyle/>
        <a:p>
          <a:r>
            <a:rPr lang="en-US" sz="1500" b="1" dirty="0">
              <a:latin typeface="+mj-lt"/>
            </a:rPr>
            <a:t>Main Library </a:t>
          </a:r>
        </a:p>
        <a:p>
          <a:r>
            <a:rPr lang="en-US" sz="1500" b="1" dirty="0">
              <a:latin typeface="+mj-lt"/>
            </a:rPr>
            <a:t>Services Bureau</a:t>
          </a:r>
        </a:p>
      </dgm:t>
    </dgm:pt>
    <dgm:pt modelId="{3C023AF5-B969-475D-A62A-24833453F469}" type="parTrans" cxnId="{2285DF83-E181-4DA0-9A2F-8D2DD8745929}">
      <dgm:prSet/>
      <dgm:spPr/>
      <dgm:t>
        <a:bodyPr/>
        <a:lstStyle/>
        <a:p>
          <a:endParaRPr lang="en-US"/>
        </a:p>
      </dgm:t>
    </dgm:pt>
    <dgm:pt modelId="{A5381BB3-6BB1-4095-A67D-B1F294E74FA8}" type="sibTrans" cxnId="{2285DF83-E181-4DA0-9A2F-8D2DD8745929}">
      <dgm:prSet/>
      <dgm:spPr/>
      <dgm:t>
        <a:bodyPr/>
        <a:lstStyle/>
        <a:p>
          <a:endParaRPr lang="en-US"/>
        </a:p>
      </dgm:t>
    </dgm:pt>
    <dgm:pt modelId="{A6FDF61F-7C44-4B1F-9F1B-77F7D778A293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Youth Services Division</a:t>
          </a:r>
        </a:p>
      </dgm:t>
    </dgm:pt>
    <dgm:pt modelId="{141D3FDE-260B-4DA9-99F3-0D51B339CEA3}" type="sibTrans" cxnId="{4D827818-70B4-453F-AAD8-8E0F17C288E2}">
      <dgm:prSet/>
      <dgm:spPr/>
      <dgm:t>
        <a:bodyPr/>
        <a:lstStyle/>
        <a:p>
          <a:endParaRPr lang="en-US"/>
        </a:p>
      </dgm:t>
    </dgm:pt>
    <dgm:pt modelId="{1EF56FFE-27DE-4133-9F61-4B887F1126E2}" type="parTrans" cxnId="{4D827818-70B4-453F-AAD8-8E0F17C288E2}">
      <dgm:prSet/>
      <dgm:spPr/>
      <dgm:t>
        <a:bodyPr/>
        <a:lstStyle/>
        <a:p>
          <a:endParaRPr lang="en-US"/>
        </a:p>
      </dgm:t>
    </dgm:pt>
    <dgm:pt modelId="{1218DFF6-BE12-4DCB-A466-35D7B43AD4B1}">
      <dgm:prSet phldrT="[Text]" custT="1"/>
      <dgm:spPr/>
      <dgm:t>
        <a:bodyPr/>
        <a:lstStyle/>
        <a:p>
          <a:r>
            <a:rPr lang="en-US" sz="1500" b="1" dirty="0">
              <a:latin typeface="+mj-lt"/>
            </a:rPr>
            <a:t>Branch Library </a:t>
          </a:r>
        </a:p>
        <a:p>
          <a:r>
            <a:rPr lang="en-US" sz="1500" b="1" dirty="0">
              <a:latin typeface="+mj-lt"/>
            </a:rPr>
            <a:t>Services Bureau</a:t>
          </a:r>
        </a:p>
      </dgm:t>
    </dgm:pt>
    <dgm:pt modelId="{73CDCA62-4740-485E-B709-EFE72EBCED39}" type="parTrans" cxnId="{524CF8D7-EE6A-491E-9916-5B15960FF10B}">
      <dgm:prSet/>
      <dgm:spPr/>
      <dgm:t>
        <a:bodyPr/>
        <a:lstStyle/>
        <a:p>
          <a:endParaRPr lang="en-US"/>
        </a:p>
      </dgm:t>
    </dgm:pt>
    <dgm:pt modelId="{5C0ED121-D1A0-4A26-978A-EDE51A096007}" type="sibTrans" cxnId="{524CF8D7-EE6A-491E-9916-5B15960FF10B}">
      <dgm:prSet/>
      <dgm:spPr/>
      <dgm:t>
        <a:bodyPr/>
        <a:lstStyle/>
        <a:p>
          <a:endParaRPr lang="en-US"/>
        </a:p>
      </dgm:t>
    </dgm:pt>
    <dgm:pt modelId="{69FBDC1F-046A-4B13-88E8-8FAB7E31E302}">
      <dgm:prSet phldrT="[Text]" custT="1"/>
      <dgm:spPr/>
      <dgm:t>
        <a:bodyPr/>
        <a:lstStyle/>
        <a:p>
          <a:r>
            <a:rPr lang="en-US" sz="1500" b="0" dirty="0">
              <a:latin typeface="+mj-lt"/>
            </a:rPr>
            <a:t>Coordination with Youth Services Programs</a:t>
          </a:r>
        </a:p>
      </dgm:t>
    </dgm:pt>
    <dgm:pt modelId="{AEC0047E-B911-4E74-9575-F811F77678E7}" type="parTrans" cxnId="{DF5BCE8F-BDEB-4445-A46C-F5A270C1EAA7}">
      <dgm:prSet/>
      <dgm:spPr/>
      <dgm:t>
        <a:bodyPr/>
        <a:lstStyle/>
        <a:p>
          <a:endParaRPr lang="en-US"/>
        </a:p>
      </dgm:t>
    </dgm:pt>
    <dgm:pt modelId="{66DDF7AD-EC80-4BC5-A88C-7965035CEC3F}" type="sibTrans" cxnId="{DF5BCE8F-BDEB-4445-A46C-F5A270C1EAA7}">
      <dgm:prSet/>
      <dgm:spPr/>
      <dgm:t>
        <a:bodyPr/>
        <a:lstStyle/>
        <a:p>
          <a:endParaRPr lang="en-US"/>
        </a:p>
      </dgm:t>
    </dgm:pt>
    <dgm:pt modelId="{37F445E7-9E64-48AA-8538-A1788DCEF686}" type="pres">
      <dgm:prSet presAssocID="{904BEE5F-DC49-46A3-B8F4-F9F83EA0DB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766B91-740A-4742-ADAC-532CA80C40D2}" type="pres">
      <dgm:prSet presAssocID="{1218DFF6-BE12-4DCB-A466-35D7B43AD4B1}" presName="hierRoot1" presStyleCnt="0">
        <dgm:presLayoutVars>
          <dgm:hierBranch val="init"/>
        </dgm:presLayoutVars>
      </dgm:prSet>
      <dgm:spPr/>
    </dgm:pt>
    <dgm:pt modelId="{EF516D51-66EF-43EF-A08B-22903B30D201}" type="pres">
      <dgm:prSet presAssocID="{1218DFF6-BE12-4DCB-A466-35D7B43AD4B1}" presName="rootComposite1" presStyleCnt="0"/>
      <dgm:spPr/>
    </dgm:pt>
    <dgm:pt modelId="{2BD6E862-15D5-42D3-9120-841E148B0F52}" type="pres">
      <dgm:prSet presAssocID="{1218DFF6-BE12-4DCB-A466-35D7B43AD4B1}" presName="rootText1" presStyleLbl="node0" presStyleIdx="0" presStyleCnt="2" custScaleX="189229" custScaleY="124786">
        <dgm:presLayoutVars>
          <dgm:chPref val="3"/>
        </dgm:presLayoutVars>
      </dgm:prSet>
      <dgm:spPr/>
    </dgm:pt>
    <dgm:pt modelId="{6710FDAE-7DDF-4E6D-AEB3-68CA4F69E606}" type="pres">
      <dgm:prSet presAssocID="{1218DFF6-BE12-4DCB-A466-35D7B43AD4B1}" presName="rootConnector1" presStyleLbl="node1" presStyleIdx="0" presStyleCnt="0"/>
      <dgm:spPr/>
    </dgm:pt>
    <dgm:pt modelId="{77092000-7D37-40F7-BF08-BD6B4F4A1E40}" type="pres">
      <dgm:prSet presAssocID="{1218DFF6-BE12-4DCB-A466-35D7B43AD4B1}" presName="hierChild2" presStyleCnt="0"/>
      <dgm:spPr/>
    </dgm:pt>
    <dgm:pt modelId="{AC3B5045-F0F1-4DF5-A56A-FE9D3720A043}" type="pres">
      <dgm:prSet presAssocID="{AEC0047E-B911-4E74-9575-F811F77678E7}" presName="Name37" presStyleLbl="parChTrans1D2" presStyleIdx="0" presStyleCnt="2"/>
      <dgm:spPr/>
    </dgm:pt>
    <dgm:pt modelId="{D4E22806-2A14-448A-B9FD-1A81000B7F09}" type="pres">
      <dgm:prSet presAssocID="{69FBDC1F-046A-4B13-88E8-8FAB7E31E302}" presName="hierRoot2" presStyleCnt="0">
        <dgm:presLayoutVars>
          <dgm:hierBranch val="init"/>
        </dgm:presLayoutVars>
      </dgm:prSet>
      <dgm:spPr/>
    </dgm:pt>
    <dgm:pt modelId="{0F01358E-B51A-4BE9-BBC8-C5A8044C6DBF}" type="pres">
      <dgm:prSet presAssocID="{69FBDC1F-046A-4B13-88E8-8FAB7E31E302}" presName="rootComposite" presStyleCnt="0"/>
      <dgm:spPr/>
    </dgm:pt>
    <dgm:pt modelId="{686A1815-51B0-40E9-ABCD-4B3D4793804D}" type="pres">
      <dgm:prSet presAssocID="{69FBDC1F-046A-4B13-88E8-8FAB7E31E302}" presName="rootText" presStyleLbl="node2" presStyleIdx="0" presStyleCnt="2">
        <dgm:presLayoutVars>
          <dgm:chPref val="3"/>
        </dgm:presLayoutVars>
      </dgm:prSet>
      <dgm:spPr/>
    </dgm:pt>
    <dgm:pt modelId="{0ECBDCB2-799E-411B-B199-AF81558197EA}" type="pres">
      <dgm:prSet presAssocID="{69FBDC1F-046A-4B13-88E8-8FAB7E31E302}" presName="rootConnector" presStyleLbl="node2" presStyleIdx="0" presStyleCnt="2"/>
      <dgm:spPr/>
    </dgm:pt>
    <dgm:pt modelId="{0E158700-B735-4EB3-9DA6-257CC2602CEF}" type="pres">
      <dgm:prSet presAssocID="{69FBDC1F-046A-4B13-88E8-8FAB7E31E302}" presName="hierChild4" presStyleCnt="0"/>
      <dgm:spPr/>
    </dgm:pt>
    <dgm:pt modelId="{BB6882BC-E561-45F3-A7F4-C0AC89989739}" type="pres">
      <dgm:prSet presAssocID="{69FBDC1F-046A-4B13-88E8-8FAB7E31E302}" presName="hierChild5" presStyleCnt="0"/>
      <dgm:spPr/>
    </dgm:pt>
    <dgm:pt modelId="{33197E40-6787-4DF8-9D5D-1E7CFC060F43}" type="pres">
      <dgm:prSet presAssocID="{1218DFF6-BE12-4DCB-A466-35D7B43AD4B1}" presName="hierChild3" presStyleCnt="0"/>
      <dgm:spPr/>
    </dgm:pt>
    <dgm:pt modelId="{E17A8681-FA0F-4DF9-8529-62881D5785E2}" type="pres">
      <dgm:prSet presAssocID="{B40F75D3-2A03-46A4-9163-3BD0F1B55119}" presName="hierRoot1" presStyleCnt="0">
        <dgm:presLayoutVars>
          <dgm:hierBranch val="init"/>
        </dgm:presLayoutVars>
      </dgm:prSet>
      <dgm:spPr/>
    </dgm:pt>
    <dgm:pt modelId="{7D8EFD3B-D32C-4B73-B8FF-64A9D5CB0BCE}" type="pres">
      <dgm:prSet presAssocID="{B40F75D3-2A03-46A4-9163-3BD0F1B55119}" presName="rootComposite1" presStyleCnt="0"/>
      <dgm:spPr/>
    </dgm:pt>
    <dgm:pt modelId="{D97864A7-1444-4E81-BA1E-F00C327CA285}" type="pres">
      <dgm:prSet presAssocID="{B40F75D3-2A03-46A4-9163-3BD0F1B55119}" presName="rootText1" presStyleLbl="node0" presStyleIdx="1" presStyleCnt="2" custScaleX="175766" custScaleY="123751">
        <dgm:presLayoutVars>
          <dgm:chPref val="3"/>
        </dgm:presLayoutVars>
      </dgm:prSet>
      <dgm:spPr/>
    </dgm:pt>
    <dgm:pt modelId="{39A0AC5E-F5D4-49D8-9B1F-137692DA877E}" type="pres">
      <dgm:prSet presAssocID="{B40F75D3-2A03-46A4-9163-3BD0F1B55119}" presName="rootConnector1" presStyleLbl="node1" presStyleIdx="0" presStyleCnt="0"/>
      <dgm:spPr/>
    </dgm:pt>
    <dgm:pt modelId="{F6006403-8A8F-49F2-B93B-EE2CE873B4DB}" type="pres">
      <dgm:prSet presAssocID="{B40F75D3-2A03-46A4-9163-3BD0F1B55119}" presName="hierChild2" presStyleCnt="0"/>
      <dgm:spPr/>
    </dgm:pt>
    <dgm:pt modelId="{50CF9F4C-7C6B-4813-A168-3D44E1213F67}" type="pres">
      <dgm:prSet presAssocID="{1EF56FFE-27DE-4133-9F61-4B887F1126E2}" presName="Name37" presStyleLbl="parChTrans1D2" presStyleIdx="1" presStyleCnt="2"/>
      <dgm:spPr/>
    </dgm:pt>
    <dgm:pt modelId="{7E2FFC38-72E4-4F55-A600-99B1DE932FE3}" type="pres">
      <dgm:prSet presAssocID="{A6FDF61F-7C44-4B1F-9F1B-77F7D778A293}" presName="hierRoot2" presStyleCnt="0">
        <dgm:presLayoutVars>
          <dgm:hierBranch val="init"/>
        </dgm:presLayoutVars>
      </dgm:prSet>
      <dgm:spPr/>
    </dgm:pt>
    <dgm:pt modelId="{BA670FA9-6088-4D31-BFF5-81573D2B6564}" type="pres">
      <dgm:prSet presAssocID="{A6FDF61F-7C44-4B1F-9F1B-77F7D778A293}" presName="rootComposite" presStyleCnt="0"/>
      <dgm:spPr/>
    </dgm:pt>
    <dgm:pt modelId="{5D695B6E-5EF1-4FC7-B4FB-61E71FAB3BA4}" type="pres">
      <dgm:prSet presAssocID="{A6FDF61F-7C44-4B1F-9F1B-77F7D778A293}" presName="rootText" presStyleLbl="node2" presStyleIdx="1" presStyleCnt="2">
        <dgm:presLayoutVars>
          <dgm:chPref val="3"/>
        </dgm:presLayoutVars>
      </dgm:prSet>
      <dgm:spPr/>
    </dgm:pt>
    <dgm:pt modelId="{8D6BE021-EBA1-4E9A-978F-DC779AD2A825}" type="pres">
      <dgm:prSet presAssocID="{A6FDF61F-7C44-4B1F-9F1B-77F7D778A293}" presName="rootConnector" presStyleLbl="node2" presStyleIdx="1" presStyleCnt="2"/>
      <dgm:spPr/>
    </dgm:pt>
    <dgm:pt modelId="{7B9CD333-842C-401A-84E2-715505FA8F70}" type="pres">
      <dgm:prSet presAssocID="{A6FDF61F-7C44-4B1F-9F1B-77F7D778A293}" presName="hierChild4" presStyleCnt="0"/>
      <dgm:spPr/>
    </dgm:pt>
    <dgm:pt modelId="{145EF54F-F598-46F9-80AF-EFB5F09BA778}" type="pres">
      <dgm:prSet presAssocID="{A6FDF61F-7C44-4B1F-9F1B-77F7D778A293}" presName="hierChild5" presStyleCnt="0"/>
      <dgm:spPr/>
    </dgm:pt>
    <dgm:pt modelId="{D69B8596-D680-4656-B12E-5BB434D02B41}" type="pres">
      <dgm:prSet presAssocID="{B40F75D3-2A03-46A4-9163-3BD0F1B55119}" presName="hierChild3" presStyleCnt="0"/>
      <dgm:spPr/>
    </dgm:pt>
  </dgm:ptLst>
  <dgm:cxnLst>
    <dgm:cxn modelId="{4D827818-70B4-453F-AAD8-8E0F17C288E2}" srcId="{B40F75D3-2A03-46A4-9163-3BD0F1B55119}" destId="{A6FDF61F-7C44-4B1F-9F1B-77F7D778A293}" srcOrd="0" destOrd="0" parTransId="{1EF56FFE-27DE-4133-9F61-4B887F1126E2}" sibTransId="{141D3FDE-260B-4DA9-99F3-0D51B339CEA3}"/>
    <dgm:cxn modelId="{AF820728-2689-4EF1-959A-B9832167752B}" type="presOf" srcId="{A6FDF61F-7C44-4B1F-9F1B-77F7D778A293}" destId="{8D6BE021-EBA1-4E9A-978F-DC779AD2A825}" srcOrd="1" destOrd="0" presId="urn:microsoft.com/office/officeart/2005/8/layout/orgChart1"/>
    <dgm:cxn modelId="{166F995E-5386-43B8-BF19-109D7F3DFDBC}" type="presOf" srcId="{1EF56FFE-27DE-4133-9F61-4B887F1126E2}" destId="{50CF9F4C-7C6B-4813-A168-3D44E1213F67}" srcOrd="0" destOrd="0" presId="urn:microsoft.com/office/officeart/2005/8/layout/orgChart1"/>
    <dgm:cxn modelId="{D8EE4073-DFC7-4CCB-9573-05E6F1925BB3}" type="presOf" srcId="{B40F75D3-2A03-46A4-9163-3BD0F1B55119}" destId="{D97864A7-1444-4E81-BA1E-F00C327CA285}" srcOrd="0" destOrd="0" presId="urn:microsoft.com/office/officeart/2005/8/layout/orgChart1"/>
    <dgm:cxn modelId="{AE5A2475-C7ED-4380-96DC-A69E1CE696AC}" type="presOf" srcId="{A6FDF61F-7C44-4B1F-9F1B-77F7D778A293}" destId="{5D695B6E-5EF1-4FC7-B4FB-61E71FAB3BA4}" srcOrd="0" destOrd="0" presId="urn:microsoft.com/office/officeart/2005/8/layout/orgChart1"/>
    <dgm:cxn modelId="{2285DF83-E181-4DA0-9A2F-8D2DD8745929}" srcId="{904BEE5F-DC49-46A3-B8F4-F9F83EA0DB1B}" destId="{B40F75D3-2A03-46A4-9163-3BD0F1B55119}" srcOrd="1" destOrd="0" parTransId="{3C023AF5-B969-475D-A62A-24833453F469}" sibTransId="{A5381BB3-6BB1-4095-A67D-B1F294E74FA8}"/>
    <dgm:cxn modelId="{327C088D-A854-41E6-A9CD-AB874E4D8697}" type="presOf" srcId="{1218DFF6-BE12-4DCB-A466-35D7B43AD4B1}" destId="{2BD6E862-15D5-42D3-9120-841E148B0F52}" srcOrd="0" destOrd="0" presId="urn:microsoft.com/office/officeart/2005/8/layout/orgChart1"/>
    <dgm:cxn modelId="{DF5BCE8F-BDEB-4445-A46C-F5A270C1EAA7}" srcId="{1218DFF6-BE12-4DCB-A466-35D7B43AD4B1}" destId="{69FBDC1F-046A-4B13-88E8-8FAB7E31E302}" srcOrd="0" destOrd="0" parTransId="{AEC0047E-B911-4E74-9575-F811F77678E7}" sibTransId="{66DDF7AD-EC80-4BC5-A88C-7965035CEC3F}"/>
    <dgm:cxn modelId="{7AB5299D-1973-4395-B6C4-BED5D35F078A}" type="presOf" srcId="{B40F75D3-2A03-46A4-9163-3BD0F1B55119}" destId="{39A0AC5E-F5D4-49D8-9B1F-137692DA877E}" srcOrd="1" destOrd="0" presId="urn:microsoft.com/office/officeart/2005/8/layout/orgChart1"/>
    <dgm:cxn modelId="{38A9DAA2-6E87-4195-8F81-2D9680708A01}" type="presOf" srcId="{1218DFF6-BE12-4DCB-A466-35D7B43AD4B1}" destId="{6710FDAE-7DDF-4E6D-AEB3-68CA4F69E606}" srcOrd="1" destOrd="0" presId="urn:microsoft.com/office/officeart/2005/8/layout/orgChart1"/>
    <dgm:cxn modelId="{9C2177B1-9E82-408D-A9EF-2B1187D84E4E}" type="presOf" srcId="{69FBDC1F-046A-4B13-88E8-8FAB7E31E302}" destId="{0ECBDCB2-799E-411B-B199-AF81558197EA}" srcOrd="1" destOrd="0" presId="urn:microsoft.com/office/officeart/2005/8/layout/orgChart1"/>
    <dgm:cxn modelId="{800BA1BB-82F0-4069-BB41-D14404B32007}" type="presOf" srcId="{AEC0047E-B911-4E74-9575-F811F77678E7}" destId="{AC3B5045-F0F1-4DF5-A56A-FE9D3720A043}" srcOrd="0" destOrd="0" presId="urn:microsoft.com/office/officeart/2005/8/layout/orgChart1"/>
    <dgm:cxn modelId="{F8F5A9C1-6D11-4EAA-B4A8-5158CC84AA92}" type="presOf" srcId="{904BEE5F-DC49-46A3-B8F4-F9F83EA0DB1B}" destId="{37F445E7-9E64-48AA-8538-A1788DCEF686}" srcOrd="0" destOrd="0" presId="urn:microsoft.com/office/officeart/2005/8/layout/orgChart1"/>
    <dgm:cxn modelId="{524CF8D7-EE6A-491E-9916-5B15960FF10B}" srcId="{904BEE5F-DC49-46A3-B8F4-F9F83EA0DB1B}" destId="{1218DFF6-BE12-4DCB-A466-35D7B43AD4B1}" srcOrd="0" destOrd="0" parTransId="{73CDCA62-4740-485E-B709-EFE72EBCED39}" sibTransId="{5C0ED121-D1A0-4A26-978A-EDE51A096007}"/>
    <dgm:cxn modelId="{206CC6DA-9562-493B-AA56-F2A83E78E0E1}" type="presOf" srcId="{69FBDC1F-046A-4B13-88E8-8FAB7E31E302}" destId="{686A1815-51B0-40E9-ABCD-4B3D4793804D}" srcOrd="0" destOrd="0" presId="urn:microsoft.com/office/officeart/2005/8/layout/orgChart1"/>
    <dgm:cxn modelId="{ED7EADB6-CC83-46ED-BE6D-54166D467EF4}" type="presParOf" srcId="{37F445E7-9E64-48AA-8538-A1788DCEF686}" destId="{A0766B91-740A-4742-ADAC-532CA80C40D2}" srcOrd="0" destOrd="0" presId="urn:microsoft.com/office/officeart/2005/8/layout/orgChart1"/>
    <dgm:cxn modelId="{2FFAB931-FBD9-4B7E-8EFE-67510DF2280B}" type="presParOf" srcId="{A0766B91-740A-4742-ADAC-532CA80C40D2}" destId="{EF516D51-66EF-43EF-A08B-22903B30D201}" srcOrd="0" destOrd="0" presId="urn:microsoft.com/office/officeart/2005/8/layout/orgChart1"/>
    <dgm:cxn modelId="{54D29599-5D17-4C7C-904F-CF018D0FBDB5}" type="presParOf" srcId="{EF516D51-66EF-43EF-A08B-22903B30D201}" destId="{2BD6E862-15D5-42D3-9120-841E148B0F52}" srcOrd="0" destOrd="0" presId="urn:microsoft.com/office/officeart/2005/8/layout/orgChart1"/>
    <dgm:cxn modelId="{90D9540E-4096-43F5-A3CE-7E63752F40C6}" type="presParOf" srcId="{EF516D51-66EF-43EF-A08B-22903B30D201}" destId="{6710FDAE-7DDF-4E6D-AEB3-68CA4F69E606}" srcOrd="1" destOrd="0" presId="urn:microsoft.com/office/officeart/2005/8/layout/orgChart1"/>
    <dgm:cxn modelId="{020F8B72-DC1F-44DC-BA8E-EF04921DBC18}" type="presParOf" srcId="{A0766B91-740A-4742-ADAC-532CA80C40D2}" destId="{77092000-7D37-40F7-BF08-BD6B4F4A1E40}" srcOrd="1" destOrd="0" presId="urn:microsoft.com/office/officeart/2005/8/layout/orgChart1"/>
    <dgm:cxn modelId="{F6AAC2E7-284A-4524-8E69-F6F43A5E809F}" type="presParOf" srcId="{77092000-7D37-40F7-BF08-BD6B4F4A1E40}" destId="{AC3B5045-F0F1-4DF5-A56A-FE9D3720A043}" srcOrd="0" destOrd="0" presId="urn:microsoft.com/office/officeart/2005/8/layout/orgChart1"/>
    <dgm:cxn modelId="{20ECC644-9BBB-4729-99D9-5337D5FE9E39}" type="presParOf" srcId="{77092000-7D37-40F7-BF08-BD6B4F4A1E40}" destId="{D4E22806-2A14-448A-B9FD-1A81000B7F09}" srcOrd="1" destOrd="0" presId="urn:microsoft.com/office/officeart/2005/8/layout/orgChart1"/>
    <dgm:cxn modelId="{498F81BD-D110-48B6-AF96-CC485F5E95C0}" type="presParOf" srcId="{D4E22806-2A14-448A-B9FD-1A81000B7F09}" destId="{0F01358E-B51A-4BE9-BBC8-C5A8044C6DBF}" srcOrd="0" destOrd="0" presId="urn:microsoft.com/office/officeart/2005/8/layout/orgChart1"/>
    <dgm:cxn modelId="{135F9568-C13A-414D-8216-97230809A22C}" type="presParOf" srcId="{0F01358E-B51A-4BE9-BBC8-C5A8044C6DBF}" destId="{686A1815-51B0-40E9-ABCD-4B3D4793804D}" srcOrd="0" destOrd="0" presId="urn:microsoft.com/office/officeart/2005/8/layout/orgChart1"/>
    <dgm:cxn modelId="{329267DC-E93A-488A-8CA0-18DC604E12EB}" type="presParOf" srcId="{0F01358E-B51A-4BE9-BBC8-C5A8044C6DBF}" destId="{0ECBDCB2-799E-411B-B199-AF81558197EA}" srcOrd="1" destOrd="0" presId="urn:microsoft.com/office/officeart/2005/8/layout/orgChart1"/>
    <dgm:cxn modelId="{F3DAB75B-64C5-4BF0-B286-7EA8E2E9D7B5}" type="presParOf" srcId="{D4E22806-2A14-448A-B9FD-1A81000B7F09}" destId="{0E158700-B735-4EB3-9DA6-257CC2602CEF}" srcOrd="1" destOrd="0" presId="urn:microsoft.com/office/officeart/2005/8/layout/orgChart1"/>
    <dgm:cxn modelId="{1C3DFD44-D489-4778-862E-DDFE104AF102}" type="presParOf" srcId="{D4E22806-2A14-448A-B9FD-1A81000B7F09}" destId="{BB6882BC-E561-45F3-A7F4-C0AC89989739}" srcOrd="2" destOrd="0" presId="urn:microsoft.com/office/officeart/2005/8/layout/orgChart1"/>
    <dgm:cxn modelId="{53DADDEE-19E8-4E7A-8CDF-7AEB6C8BC43C}" type="presParOf" srcId="{A0766B91-740A-4742-ADAC-532CA80C40D2}" destId="{33197E40-6787-4DF8-9D5D-1E7CFC060F43}" srcOrd="2" destOrd="0" presId="urn:microsoft.com/office/officeart/2005/8/layout/orgChart1"/>
    <dgm:cxn modelId="{0827B72B-80A8-4234-825A-E53D9219B811}" type="presParOf" srcId="{37F445E7-9E64-48AA-8538-A1788DCEF686}" destId="{E17A8681-FA0F-4DF9-8529-62881D5785E2}" srcOrd="1" destOrd="0" presId="urn:microsoft.com/office/officeart/2005/8/layout/orgChart1"/>
    <dgm:cxn modelId="{47089DF3-FBDA-4526-B545-E8A4653B4691}" type="presParOf" srcId="{E17A8681-FA0F-4DF9-8529-62881D5785E2}" destId="{7D8EFD3B-D32C-4B73-B8FF-64A9D5CB0BCE}" srcOrd="0" destOrd="0" presId="urn:microsoft.com/office/officeart/2005/8/layout/orgChart1"/>
    <dgm:cxn modelId="{7C3D8996-E45A-445E-A5EC-5D9E362F1B5D}" type="presParOf" srcId="{7D8EFD3B-D32C-4B73-B8FF-64A9D5CB0BCE}" destId="{D97864A7-1444-4E81-BA1E-F00C327CA285}" srcOrd="0" destOrd="0" presId="urn:microsoft.com/office/officeart/2005/8/layout/orgChart1"/>
    <dgm:cxn modelId="{77858653-12EF-49B2-9436-BECB2D17640D}" type="presParOf" srcId="{7D8EFD3B-D32C-4B73-B8FF-64A9D5CB0BCE}" destId="{39A0AC5E-F5D4-49D8-9B1F-137692DA877E}" srcOrd="1" destOrd="0" presId="urn:microsoft.com/office/officeart/2005/8/layout/orgChart1"/>
    <dgm:cxn modelId="{18874688-7AB4-46A4-871A-286964B53290}" type="presParOf" srcId="{E17A8681-FA0F-4DF9-8529-62881D5785E2}" destId="{F6006403-8A8F-49F2-B93B-EE2CE873B4DB}" srcOrd="1" destOrd="0" presId="urn:microsoft.com/office/officeart/2005/8/layout/orgChart1"/>
    <dgm:cxn modelId="{357CE518-6658-4B63-94A8-493E297E7986}" type="presParOf" srcId="{F6006403-8A8F-49F2-B93B-EE2CE873B4DB}" destId="{50CF9F4C-7C6B-4813-A168-3D44E1213F67}" srcOrd="0" destOrd="0" presId="urn:microsoft.com/office/officeart/2005/8/layout/orgChart1"/>
    <dgm:cxn modelId="{765A3816-DC83-4AAF-8488-F2E85B13A9F5}" type="presParOf" srcId="{F6006403-8A8F-49F2-B93B-EE2CE873B4DB}" destId="{7E2FFC38-72E4-4F55-A600-99B1DE932FE3}" srcOrd="1" destOrd="0" presId="urn:microsoft.com/office/officeart/2005/8/layout/orgChart1"/>
    <dgm:cxn modelId="{2EEEC43A-2B8C-4B37-BA12-2EE5D2C61DDE}" type="presParOf" srcId="{7E2FFC38-72E4-4F55-A600-99B1DE932FE3}" destId="{BA670FA9-6088-4D31-BFF5-81573D2B6564}" srcOrd="0" destOrd="0" presId="urn:microsoft.com/office/officeart/2005/8/layout/orgChart1"/>
    <dgm:cxn modelId="{D21FB390-90E5-4128-B899-A63C62EAD178}" type="presParOf" srcId="{BA670FA9-6088-4D31-BFF5-81573D2B6564}" destId="{5D695B6E-5EF1-4FC7-B4FB-61E71FAB3BA4}" srcOrd="0" destOrd="0" presId="urn:microsoft.com/office/officeart/2005/8/layout/orgChart1"/>
    <dgm:cxn modelId="{057BA4E3-DA23-45B1-8C08-9A7B7AC91A5A}" type="presParOf" srcId="{BA670FA9-6088-4D31-BFF5-81573D2B6564}" destId="{8D6BE021-EBA1-4E9A-978F-DC779AD2A825}" srcOrd="1" destOrd="0" presId="urn:microsoft.com/office/officeart/2005/8/layout/orgChart1"/>
    <dgm:cxn modelId="{4F7CC523-FF74-47DF-BB63-F425583D93CA}" type="presParOf" srcId="{7E2FFC38-72E4-4F55-A600-99B1DE932FE3}" destId="{7B9CD333-842C-401A-84E2-715505FA8F70}" srcOrd="1" destOrd="0" presId="urn:microsoft.com/office/officeart/2005/8/layout/orgChart1"/>
    <dgm:cxn modelId="{786F5355-F7B9-467A-862D-8440A7C99339}" type="presParOf" srcId="{7E2FFC38-72E4-4F55-A600-99B1DE932FE3}" destId="{145EF54F-F598-46F9-80AF-EFB5F09BA778}" srcOrd="2" destOrd="0" presId="urn:microsoft.com/office/officeart/2005/8/layout/orgChart1"/>
    <dgm:cxn modelId="{78EA4FF0-555F-4E0F-9911-C4D7C55AA117}" type="presParOf" srcId="{E17A8681-FA0F-4DF9-8529-62881D5785E2}" destId="{D69B8596-D680-4656-B12E-5BB434D02B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4BEE5F-DC49-46A3-B8F4-F9F83EA0DB1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40F75D3-2A03-46A4-9163-3BD0F1B55119}">
      <dgm:prSet phldrT="[Text]" custT="1"/>
      <dgm:spPr/>
      <dgm:t>
        <a:bodyPr/>
        <a:lstStyle/>
        <a:p>
          <a:r>
            <a:rPr lang="en-US" sz="1500" b="1" dirty="0">
              <a:latin typeface="+mj-lt"/>
            </a:rPr>
            <a:t>Housing &amp; Neighborhood Services Bureau</a:t>
          </a:r>
        </a:p>
      </dgm:t>
    </dgm:pt>
    <dgm:pt modelId="{3C023AF5-B969-475D-A62A-24833453F469}" type="parTrans" cxnId="{2285DF83-E181-4DA0-9A2F-8D2DD8745929}">
      <dgm:prSet/>
      <dgm:spPr/>
      <dgm:t>
        <a:bodyPr/>
        <a:lstStyle/>
        <a:p>
          <a:endParaRPr lang="en-US"/>
        </a:p>
      </dgm:t>
    </dgm:pt>
    <dgm:pt modelId="{A5381BB3-6BB1-4095-A67D-B1F294E74FA8}" type="sibTrans" cxnId="{2285DF83-E181-4DA0-9A2F-8D2DD8745929}">
      <dgm:prSet/>
      <dgm:spPr/>
      <dgm:t>
        <a:bodyPr/>
        <a:lstStyle/>
        <a:p>
          <a:endParaRPr lang="en-US"/>
        </a:p>
      </dgm:t>
    </dgm:pt>
    <dgm:pt modelId="{A6FDF61F-7C44-4B1F-9F1B-77F7D778A293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Neighborhood Relations</a:t>
          </a:r>
        </a:p>
      </dgm:t>
    </dgm:pt>
    <dgm:pt modelId="{141D3FDE-260B-4DA9-99F3-0D51B339CEA3}" type="sibTrans" cxnId="{4D827818-70B4-453F-AAD8-8E0F17C288E2}">
      <dgm:prSet/>
      <dgm:spPr/>
      <dgm:t>
        <a:bodyPr/>
        <a:lstStyle/>
        <a:p>
          <a:endParaRPr lang="en-US"/>
        </a:p>
      </dgm:t>
    </dgm:pt>
    <dgm:pt modelId="{1EF56FFE-27DE-4133-9F61-4B887F1126E2}" type="parTrans" cxnId="{4D827818-70B4-453F-AAD8-8E0F17C288E2}">
      <dgm:prSet/>
      <dgm:spPr/>
      <dgm:t>
        <a:bodyPr/>
        <a:lstStyle/>
        <a:p>
          <a:endParaRPr lang="en-US"/>
        </a:p>
      </dgm:t>
    </dgm:pt>
    <dgm:pt modelId="{37F445E7-9E64-48AA-8538-A1788DCEF686}" type="pres">
      <dgm:prSet presAssocID="{904BEE5F-DC49-46A3-B8F4-F9F83EA0DB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7A8681-FA0F-4DF9-8529-62881D5785E2}" type="pres">
      <dgm:prSet presAssocID="{B40F75D3-2A03-46A4-9163-3BD0F1B55119}" presName="hierRoot1" presStyleCnt="0">
        <dgm:presLayoutVars>
          <dgm:hierBranch val="init"/>
        </dgm:presLayoutVars>
      </dgm:prSet>
      <dgm:spPr/>
    </dgm:pt>
    <dgm:pt modelId="{7D8EFD3B-D32C-4B73-B8FF-64A9D5CB0BCE}" type="pres">
      <dgm:prSet presAssocID="{B40F75D3-2A03-46A4-9163-3BD0F1B55119}" presName="rootComposite1" presStyleCnt="0"/>
      <dgm:spPr/>
    </dgm:pt>
    <dgm:pt modelId="{D97864A7-1444-4E81-BA1E-F00C327CA285}" type="pres">
      <dgm:prSet presAssocID="{B40F75D3-2A03-46A4-9163-3BD0F1B55119}" presName="rootText1" presStyleLbl="node0" presStyleIdx="0" presStyleCnt="1" custScaleX="210079" custScaleY="123751">
        <dgm:presLayoutVars>
          <dgm:chPref val="3"/>
        </dgm:presLayoutVars>
      </dgm:prSet>
      <dgm:spPr/>
    </dgm:pt>
    <dgm:pt modelId="{39A0AC5E-F5D4-49D8-9B1F-137692DA877E}" type="pres">
      <dgm:prSet presAssocID="{B40F75D3-2A03-46A4-9163-3BD0F1B55119}" presName="rootConnector1" presStyleLbl="node1" presStyleIdx="0" presStyleCnt="0"/>
      <dgm:spPr/>
    </dgm:pt>
    <dgm:pt modelId="{F6006403-8A8F-49F2-B93B-EE2CE873B4DB}" type="pres">
      <dgm:prSet presAssocID="{B40F75D3-2A03-46A4-9163-3BD0F1B55119}" presName="hierChild2" presStyleCnt="0"/>
      <dgm:spPr/>
    </dgm:pt>
    <dgm:pt modelId="{50CF9F4C-7C6B-4813-A168-3D44E1213F67}" type="pres">
      <dgm:prSet presAssocID="{1EF56FFE-27DE-4133-9F61-4B887F1126E2}" presName="Name37" presStyleLbl="parChTrans1D2" presStyleIdx="0" presStyleCnt="1"/>
      <dgm:spPr/>
    </dgm:pt>
    <dgm:pt modelId="{7E2FFC38-72E4-4F55-A600-99B1DE932FE3}" type="pres">
      <dgm:prSet presAssocID="{A6FDF61F-7C44-4B1F-9F1B-77F7D778A293}" presName="hierRoot2" presStyleCnt="0">
        <dgm:presLayoutVars>
          <dgm:hierBranch val="init"/>
        </dgm:presLayoutVars>
      </dgm:prSet>
      <dgm:spPr/>
    </dgm:pt>
    <dgm:pt modelId="{BA670FA9-6088-4D31-BFF5-81573D2B6564}" type="pres">
      <dgm:prSet presAssocID="{A6FDF61F-7C44-4B1F-9F1B-77F7D778A293}" presName="rootComposite" presStyleCnt="0"/>
      <dgm:spPr/>
    </dgm:pt>
    <dgm:pt modelId="{5D695B6E-5EF1-4FC7-B4FB-61E71FAB3BA4}" type="pres">
      <dgm:prSet presAssocID="{A6FDF61F-7C44-4B1F-9F1B-77F7D778A293}" presName="rootText" presStyleLbl="node2" presStyleIdx="0" presStyleCnt="1">
        <dgm:presLayoutVars>
          <dgm:chPref val="3"/>
        </dgm:presLayoutVars>
      </dgm:prSet>
      <dgm:spPr/>
    </dgm:pt>
    <dgm:pt modelId="{8D6BE021-EBA1-4E9A-978F-DC779AD2A825}" type="pres">
      <dgm:prSet presAssocID="{A6FDF61F-7C44-4B1F-9F1B-77F7D778A293}" presName="rootConnector" presStyleLbl="node2" presStyleIdx="0" presStyleCnt="1"/>
      <dgm:spPr/>
    </dgm:pt>
    <dgm:pt modelId="{7B9CD333-842C-401A-84E2-715505FA8F70}" type="pres">
      <dgm:prSet presAssocID="{A6FDF61F-7C44-4B1F-9F1B-77F7D778A293}" presName="hierChild4" presStyleCnt="0"/>
      <dgm:spPr/>
    </dgm:pt>
    <dgm:pt modelId="{145EF54F-F598-46F9-80AF-EFB5F09BA778}" type="pres">
      <dgm:prSet presAssocID="{A6FDF61F-7C44-4B1F-9F1B-77F7D778A293}" presName="hierChild5" presStyleCnt="0"/>
      <dgm:spPr/>
    </dgm:pt>
    <dgm:pt modelId="{D69B8596-D680-4656-B12E-5BB434D02B41}" type="pres">
      <dgm:prSet presAssocID="{B40F75D3-2A03-46A4-9163-3BD0F1B55119}" presName="hierChild3" presStyleCnt="0"/>
      <dgm:spPr/>
    </dgm:pt>
  </dgm:ptLst>
  <dgm:cxnLst>
    <dgm:cxn modelId="{4D827818-70B4-453F-AAD8-8E0F17C288E2}" srcId="{B40F75D3-2A03-46A4-9163-3BD0F1B55119}" destId="{A6FDF61F-7C44-4B1F-9F1B-77F7D778A293}" srcOrd="0" destOrd="0" parTransId="{1EF56FFE-27DE-4133-9F61-4B887F1126E2}" sibTransId="{141D3FDE-260B-4DA9-99F3-0D51B339CEA3}"/>
    <dgm:cxn modelId="{AF820728-2689-4EF1-959A-B9832167752B}" type="presOf" srcId="{A6FDF61F-7C44-4B1F-9F1B-77F7D778A293}" destId="{8D6BE021-EBA1-4E9A-978F-DC779AD2A825}" srcOrd="1" destOrd="0" presId="urn:microsoft.com/office/officeart/2005/8/layout/orgChart1"/>
    <dgm:cxn modelId="{166F995E-5386-43B8-BF19-109D7F3DFDBC}" type="presOf" srcId="{1EF56FFE-27DE-4133-9F61-4B887F1126E2}" destId="{50CF9F4C-7C6B-4813-A168-3D44E1213F67}" srcOrd="0" destOrd="0" presId="urn:microsoft.com/office/officeart/2005/8/layout/orgChart1"/>
    <dgm:cxn modelId="{D8EE4073-DFC7-4CCB-9573-05E6F1925BB3}" type="presOf" srcId="{B40F75D3-2A03-46A4-9163-3BD0F1B55119}" destId="{D97864A7-1444-4E81-BA1E-F00C327CA285}" srcOrd="0" destOrd="0" presId="urn:microsoft.com/office/officeart/2005/8/layout/orgChart1"/>
    <dgm:cxn modelId="{AE5A2475-C7ED-4380-96DC-A69E1CE696AC}" type="presOf" srcId="{A6FDF61F-7C44-4B1F-9F1B-77F7D778A293}" destId="{5D695B6E-5EF1-4FC7-B4FB-61E71FAB3BA4}" srcOrd="0" destOrd="0" presId="urn:microsoft.com/office/officeart/2005/8/layout/orgChart1"/>
    <dgm:cxn modelId="{2285DF83-E181-4DA0-9A2F-8D2DD8745929}" srcId="{904BEE5F-DC49-46A3-B8F4-F9F83EA0DB1B}" destId="{B40F75D3-2A03-46A4-9163-3BD0F1B55119}" srcOrd="0" destOrd="0" parTransId="{3C023AF5-B969-475D-A62A-24833453F469}" sibTransId="{A5381BB3-6BB1-4095-A67D-B1F294E74FA8}"/>
    <dgm:cxn modelId="{7AB5299D-1973-4395-B6C4-BED5D35F078A}" type="presOf" srcId="{B40F75D3-2A03-46A4-9163-3BD0F1B55119}" destId="{39A0AC5E-F5D4-49D8-9B1F-137692DA877E}" srcOrd="1" destOrd="0" presId="urn:microsoft.com/office/officeart/2005/8/layout/orgChart1"/>
    <dgm:cxn modelId="{F8F5A9C1-6D11-4EAA-B4A8-5158CC84AA92}" type="presOf" srcId="{904BEE5F-DC49-46A3-B8F4-F9F83EA0DB1B}" destId="{37F445E7-9E64-48AA-8538-A1788DCEF686}" srcOrd="0" destOrd="0" presId="urn:microsoft.com/office/officeart/2005/8/layout/orgChart1"/>
    <dgm:cxn modelId="{0827B72B-80A8-4234-825A-E53D9219B811}" type="presParOf" srcId="{37F445E7-9E64-48AA-8538-A1788DCEF686}" destId="{E17A8681-FA0F-4DF9-8529-62881D5785E2}" srcOrd="0" destOrd="0" presId="urn:microsoft.com/office/officeart/2005/8/layout/orgChart1"/>
    <dgm:cxn modelId="{47089DF3-FBDA-4526-B545-E8A4653B4691}" type="presParOf" srcId="{E17A8681-FA0F-4DF9-8529-62881D5785E2}" destId="{7D8EFD3B-D32C-4B73-B8FF-64A9D5CB0BCE}" srcOrd="0" destOrd="0" presId="urn:microsoft.com/office/officeart/2005/8/layout/orgChart1"/>
    <dgm:cxn modelId="{7C3D8996-E45A-445E-A5EC-5D9E362F1B5D}" type="presParOf" srcId="{7D8EFD3B-D32C-4B73-B8FF-64A9D5CB0BCE}" destId="{D97864A7-1444-4E81-BA1E-F00C327CA285}" srcOrd="0" destOrd="0" presId="urn:microsoft.com/office/officeart/2005/8/layout/orgChart1"/>
    <dgm:cxn modelId="{77858653-12EF-49B2-9436-BECB2D17640D}" type="presParOf" srcId="{7D8EFD3B-D32C-4B73-B8FF-64A9D5CB0BCE}" destId="{39A0AC5E-F5D4-49D8-9B1F-137692DA877E}" srcOrd="1" destOrd="0" presId="urn:microsoft.com/office/officeart/2005/8/layout/orgChart1"/>
    <dgm:cxn modelId="{18874688-7AB4-46A4-871A-286964B53290}" type="presParOf" srcId="{E17A8681-FA0F-4DF9-8529-62881D5785E2}" destId="{F6006403-8A8F-49F2-B93B-EE2CE873B4DB}" srcOrd="1" destOrd="0" presId="urn:microsoft.com/office/officeart/2005/8/layout/orgChart1"/>
    <dgm:cxn modelId="{357CE518-6658-4B63-94A8-493E297E7986}" type="presParOf" srcId="{F6006403-8A8F-49F2-B93B-EE2CE873B4DB}" destId="{50CF9F4C-7C6B-4813-A168-3D44E1213F67}" srcOrd="0" destOrd="0" presId="urn:microsoft.com/office/officeart/2005/8/layout/orgChart1"/>
    <dgm:cxn modelId="{765A3816-DC83-4AAF-8488-F2E85B13A9F5}" type="presParOf" srcId="{F6006403-8A8F-49F2-B93B-EE2CE873B4DB}" destId="{7E2FFC38-72E4-4F55-A600-99B1DE932FE3}" srcOrd="1" destOrd="0" presId="urn:microsoft.com/office/officeart/2005/8/layout/orgChart1"/>
    <dgm:cxn modelId="{2EEEC43A-2B8C-4B37-BA12-2EE5D2C61DDE}" type="presParOf" srcId="{7E2FFC38-72E4-4F55-A600-99B1DE932FE3}" destId="{BA670FA9-6088-4D31-BFF5-81573D2B6564}" srcOrd="0" destOrd="0" presId="urn:microsoft.com/office/officeart/2005/8/layout/orgChart1"/>
    <dgm:cxn modelId="{D21FB390-90E5-4128-B899-A63C62EAD178}" type="presParOf" srcId="{BA670FA9-6088-4D31-BFF5-81573D2B6564}" destId="{5D695B6E-5EF1-4FC7-B4FB-61E71FAB3BA4}" srcOrd="0" destOrd="0" presId="urn:microsoft.com/office/officeart/2005/8/layout/orgChart1"/>
    <dgm:cxn modelId="{057BA4E3-DA23-45B1-8C08-9A7B7AC91A5A}" type="presParOf" srcId="{BA670FA9-6088-4D31-BFF5-81573D2B6564}" destId="{8D6BE021-EBA1-4E9A-978F-DC779AD2A825}" srcOrd="1" destOrd="0" presId="urn:microsoft.com/office/officeart/2005/8/layout/orgChart1"/>
    <dgm:cxn modelId="{4F7CC523-FF74-47DF-BB63-F425583D93CA}" type="presParOf" srcId="{7E2FFC38-72E4-4F55-A600-99B1DE932FE3}" destId="{7B9CD333-842C-401A-84E2-715505FA8F70}" srcOrd="1" destOrd="0" presId="urn:microsoft.com/office/officeart/2005/8/layout/orgChart1"/>
    <dgm:cxn modelId="{786F5355-F7B9-467A-862D-8440A7C99339}" type="presParOf" srcId="{7E2FFC38-72E4-4F55-A600-99B1DE932FE3}" destId="{145EF54F-F598-46F9-80AF-EFB5F09BA778}" srcOrd="2" destOrd="0" presId="urn:microsoft.com/office/officeart/2005/8/layout/orgChart1"/>
    <dgm:cxn modelId="{78EA4FF0-555F-4E0F-9911-C4D7C55AA117}" type="presParOf" srcId="{E17A8681-FA0F-4DF9-8529-62881D5785E2}" destId="{D69B8596-D680-4656-B12E-5BB434D02B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4BEE5F-DC49-46A3-B8F4-F9F83EA0DB1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AB99C65-45DE-4282-9565-DB28A2CC7A79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Patrol</a:t>
          </a:r>
        </a:p>
        <a:p>
          <a:r>
            <a:rPr lang="en-US" sz="1200" b="0" dirty="0">
              <a:latin typeface="+mj-lt"/>
            </a:rPr>
            <a:t>$91.7M</a:t>
          </a:r>
        </a:p>
      </dgm:t>
    </dgm:pt>
    <dgm:pt modelId="{0CCB7D18-9397-4F94-9D73-FFF009D12790}" type="parTrans" cxnId="{4C20E699-A869-4648-B90D-827F2EE8CB1B}">
      <dgm:prSet/>
      <dgm:spPr/>
      <dgm:t>
        <a:bodyPr/>
        <a:lstStyle/>
        <a:p>
          <a:endParaRPr lang="en-US"/>
        </a:p>
      </dgm:t>
    </dgm:pt>
    <dgm:pt modelId="{2C2A5B96-B5D1-4821-A30C-2077565FC334}" type="sibTrans" cxnId="{4C20E699-A869-4648-B90D-827F2EE8CB1B}">
      <dgm:prSet/>
      <dgm:spPr/>
      <dgm:t>
        <a:bodyPr/>
        <a:lstStyle/>
        <a:p>
          <a:endParaRPr lang="en-US"/>
        </a:p>
      </dgm:t>
    </dgm:pt>
    <dgm:pt modelId="{7F20D950-5C2A-4849-B0ED-41AE7B105973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Detective</a:t>
          </a:r>
        </a:p>
        <a:p>
          <a:r>
            <a:rPr lang="en-US" sz="1200" b="0" dirty="0">
              <a:latin typeface="+mj-lt"/>
            </a:rPr>
            <a:t>10.7M</a:t>
          </a:r>
        </a:p>
      </dgm:t>
    </dgm:pt>
    <dgm:pt modelId="{5074232D-B03A-4E96-94B9-EDE00D81334E}" type="parTrans" cxnId="{426322E1-FBDD-4BD4-941F-29208FBFBEB9}">
      <dgm:prSet/>
      <dgm:spPr/>
      <dgm:t>
        <a:bodyPr/>
        <a:lstStyle/>
        <a:p>
          <a:endParaRPr lang="en-US"/>
        </a:p>
      </dgm:t>
    </dgm:pt>
    <dgm:pt modelId="{C1A225BA-F9E9-48AF-8D28-02468C948E36}" type="sibTrans" cxnId="{426322E1-FBDD-4BD4-941F-29208FBFBEB9}">
      <dgm:prSet/>
      <dgm:spPr/>
      <dgm:t>
        <a:bodyPr/>
        <a:lstStyle/>
        <a:p>
          <a:endParaRPr lang="en-US"/>
        </a:p>
      </dgm:t>
    </dgm:pt>
    <dgm:pt modelId="{68CEB881-393C-4F2A-B8FE-CBC1C8224296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Administrative Distribution</a:t>
          </a:r>
        </a:p>
        <a:p>
          <a:r>
            <a:rPr lang="en-US" sz="1200" b="0" dirty="0">
              <a:latin typeface="+mj-lt"/>
            </a:rPr>
            <a:t>$24.6M</a:t>
          </a:r>
        </a:p>
      </dgm:t>
    </dgm:pt>
    <dgm:pt modelId="{133D5385-3D48-4671-96D3-C632B72CFDE2}" type="parTrans" cxnId="{C92AD329-172D-4F77-822F-72625667718C}">
      <dgm:prSet/>
      <dgm:spPr/>
      <dgm:t>
        <a:bodyPr/>
        <a:lstStyle/>
        <a:p>
          <a:endParaRPr lang="en-US"/>
        </a:p>
      </dgm:t>
    </dgm:pt>
    <dgm:pt modelId="{17B29764-A423-4C7F-A751-976B234F63CA}" type="sibTrans" cxnId="{C92AD329-172D-4F77-822F-72625667718C}">
      <dgm:prSet/>
      <dgm:spPr/>
      <dgm:t>
        <a:bodyPr/>
        <a:lstStyle/>
        <a:p>
          <a:endParaRPr lang="en-US"/>
        </a:p>
      </dgm:t>
    </dgm:pt>
    <dgm:pt modelId="{6F7B11D6-2191-4B6D-948F-8D1A7E28A2FD}">
      <dgm:prSet phldrT="[Text]" custT="1"/>
      <dgm:spPr/>
      <dgm:t>
        <a:bodyPr/>
        <a:lstStyle/>
        <a:p>
          <a:r>
            <a:rPr lang="en-US" sz="1200" b="1" dirty="0">
              <a:latin typeface="+mj-lt"/>
            </a:rPr>
            <a:t>Sherriff Department</a:t>
          </a:r>
        </a:p>
        <a:p>
          <a:r>
            <a:rPr lang="en-US" sz="1200" b="1" dirty="0">
              <a:latin typeface="+mj-lt"/>
            </a:rPr>
            <a:t>$127M</a:t>
          </a:r>
        </a:p>
      </dgm:t>
    </dgm:pt>
    <dgm:pt modelId="{A72B3597-40C3-4314-96BA-D49A98401E80}" type="parTrans" cxnId="{9C395AA1-8F62-4EB6-A17C-31476E3B528D}">
      <dgm:prSet/>
      <dgm:spPr/>
      <dgm:t>
        <a:bodyPr/>
        <a:lstStyle/>
        <a:p>
          <a:endParaRPr lang="en-US"/>
        </a:p>
      </dgm:t>
    </dgm:pt>
    <dgm:pt modelId="{931E285F-B573-482F-A545-514BF3F39039}" type="sibTrans" cxnId="{9C395AA1-8F62-4EB6-A17C-31476E3B528D}">
      <dgm:prSet/>
      <dgm:spPr/>
      <dgm:t>
        <a:bodyPr/>
        <a:lstStyle/>
        <a:p>
          <a:endParaRPr lang="en-US"/>
        </a:p>
      </dgm:t>
    </dgm:pt>
    <dgm:pt modelId="{37F445E7-9E64-48AA-8538-A1788DCEF686}" type="pres">
      <dgm:prSet presAssocID="{904BEE5F-DC49-46A3-B8F4-F9F83EA0DB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7A8BA2-78B5-4E72-A7E8-3EA44FC0CA21}" type="pres">
      <dgm:prSet presAssocID="{6F7B11D6-2191-4B6D-948F-8D1A7E28A2FD}" presName="hierRoot1" presStyleCnt="0">
        <dgm:presLayoutVars>
          <dgm:hierBranch val="init"/>
        </dgm:presLayoutVars>
      </dgm:prSet>
      <dgm:spPr/>
    </dgm:pt>
    <dgm:pt modelId="{6CEF40B3-6598-4D51-AA87-66A726B46D2F}" type="pres">
      <dgm:prSet presAssocID="{6F7B11D6-2191-4B6D-948F-8D1A7E28A2FD}" presName="rootComposite1" presStyleCnt="0"/>
      <dgm:spPr/>
    </dgm:pt>
    <dgm:pt modelId="{356FBE5B-C980-4719-83C7-D31B69CFACCE}" type="pres">
      <dgm:prSet presAssocID="{6F7B11D6-2191-4B6D-948F-8D1A7E28A2FD}" presName="rootText1" presStyleLbl="node0" presStyleIdx="0" presStyleCnt="1" custScaleX="174744">
        <dgm:presLayoutVars>
          <dgm:chPref val="3"/>
        </dgm:presLayoutVars>
      </dgm:prSet>
      <dgm:spPr/>
    </dgm:pt>
    <dgm:pt modelId="{FE8DF075-6A25-4C1E-8C8D-3F0C14810AE9}" type="pres">
      <dgm:prSet presAssocID="{6F7B11D6-2191-4B6D-948F-8D1A7E28A2FD}" presName="rootConnector1" presStyleLbl="node1" presStyleIdx="0" presStyleCnt="0"/>
      <dgm:spPr/>
    </dgm:pt>
    <dgm:pt modelId="{56CAAE06-6DD1-4779-9062-622EF6DF5EBA}" type="pres">
      <dgm:prSet presAssocID="{6F7B11D6-2191-4B6D-948F-8D1A7E28A2FD}" presName="hierChild2" presStyleCnt="0"/>
      <dgm:spPr/>
    </dgm:pt>
    <dgm:pt modelId="{FE073CFF-A4FC-4897-8592-3FA63B4CBC94}" type="pres">
      <dgm:prSet presAssocID="{0CCB7D18-9397-4F94-9D73-FFF009D12790}" presName="Name37" presStyleLbl="parChTrans1D2" presStyleIdx="0" presStyleCnt="3"/>
      <dgm:spPr/>
    </dgm:pt>
    <dgm:pt modelId="{01826A34-A0B6-4031-A694-14BD4F35F4E9}" type="pres">
      <dgm:prSet presAssocID="{0AB99C65-45DE-4282-9565-DB28A2CC7A79}" presName="hierRoot2" presStyleCnt="0">
        <dgm:presLayoutVars>
          <dgm:hierBranch val="init"/>
        </dgm:presLayoutVars>
      </dgm:prSet>
      <dgm:spPr/>
    </dgm:pt>
    <dgm:pt modelId="{F4B5B362-E27F-43B0-BE2A-40F8BDB614B7}" type="pres">
      <dgm:prSet presAssocID="{0AB99C65-45DE-4282-9565-DB28A2CC7A79}" presName="rootComposite" presStyleCnt="0"/>
      <dgm:spPr/>
    </dgm:pt>
    <dgm:pt modelId="{6AC4E1E7-B2DA-46AE-AF47-60B12C50BE5D}" type="pres">
      <dgm:prSet presAssocID="{0AB99C65-45DE-4282-9565-DB28A2CC7A79}" presName="rootText" presStyleLbl="node2" presStyleIdx="0" presStyleCnt="3" custScaleY="110853">
        <dgm:presLayoutVars>
          <dgm:chPref val="3"/>
        </dgm:presLayoutVars>
      </dgm:prSet>
      <dgm:spPr/>
    </dgm:pt>
    <dgm:pt modelId="{27C4B0C9-A5E4-48AC-BAF7-3F435B133AC3}" type="pres">
      <dgm:prSet presAssocID="{0AB99C65-45DE-4282-9565-DB28A2CC7A79}" presName="rootConnector" presStyleLbl="node2" presStyleIdx="0" presStyleCnt="3"/>
      <dgm:spPr/>
    </dgm:pt>
    <dgm:pt modelId="{8829B7E1-AB0B-4E1B-81E7-2FA1D4C5EC38}" type="pres">
      <dgm:prSet presAssocID="{0AB99C65-45DE-4282-9565-DB28A2CC7A79}" presName="hierChild4" presStyleCnt="0"/>
      <dgm:spPr/>
    </dgm:pt>
    <dgm:pt modelId="{48968926-03A1-4B56-AA0D-4B50FA250131}" type="pres">
      <dgm:prSet presAssocID="{0AB99C65-45DE-4282-9565-DB28A2CC7A79}" presName="hierChild5" presStyleCnt="0"/>
      <dgm:spPr/>
    </dgm:pt>
    <dgm:pt modelId="{E2D5571C-0E27-463F-8638-DE14527BBFB8}" type="pres">
      <dgm:prSet presAssocID="{5074232D-B03A-4E96-94B9-EDE00D81334E}" presName="Name37" presStyleLbl="parChTrans1D2" presStyleIdx="1" presStyleCnt="3"/>
      <dgm:spPr/>
    </dgm:pt>
    <dgm:pt modelId="{5B9062FF-0297-4BCB-B1A9-9092C5EFDB3A}" type="pres">
      <dgm:prSet presAssocID="{7F20D950-5C2A-4849-B0ED-41AE7B105973}" presName="hierRoot2" presStyleCnt="0">
        <dgm:presLayoutVars>
          <dgm:hierBranch val="init"/>
        </dgm:presLayoutVars>
      </dgm:prSet>
      <dgm:spPr/>
    </dgm:pt>
    <dgm:pt modelId="{622A5238-91A7-4E20-943B-A1C8D5D27CAD}" type="pres">
      <dgm:prSet presAssocID="{7F20D950-5C2A-4849-B0ED-41AE7B105973}" presName="rootComposite" presStyleCnt="0"/>
      <dgm:spPr/>
    </dgm:pt>
    <dgm:pt modelId="{1395D6C1-596F-423D-9A95-0C422199ED5A}" type="pres">
      <dgm:prSet presAssocID="{7F20D950-5C2A-4849-B0ED-41AE7B105973}" presName="rootText" presStyleLbl="node2" presStyleIdx="1" presStyleCnt="3" custScaleY="109432">
        <dgm:presLayoutVars>
          <dgm:chPref val="3"/>
        </dgm:presLayoutVars>
      </dgm:prSet>
      <dgm:spPr/>
    </dgm:pt>
    <dgm:pt modelId="{5E275824-E0B0-45D2-B8BD-D495B7CF049B}" type="pres">
      <dgm:prSet presAssocID="{7F20D950-5C2A-4849-B0ED-41AE7B105973}" presName="rootConnector" presStyleLbl="node2" presStyleIdx="1" presStyleCnt="3"/>
      <dgm:spPr/>
    </dgm:pt>
    <dgm:pt modelId="{A508DB7D-3E09-40BA-84F7-EAEA64484635}" type="pres">
      <dgm:prSet presAssocID="{7F20D950-5C2A-4849-B0ED-41AE7B105973}" presName="hierChild4" presStyleCnt="0"/>
      <dgm:spPr/>
    </dgm:pt>
    <dgm:pt modelId="{00F89599-3196-48C7-B4A7-36F422B82AE9}" type="pres">
      <dgm:prSet presAssocID="{7F20D950-5C2A-4849-B0ED-41AE7B105973}" presName="hierChild5" presStyleCnt="0"/>
      <dgm:spPr/>
    </dgm:pt>
    <dgm:pt modelId="{D8BD6013-0769-4E4B-9B20-F5FA8731FDE9}" type="pres">
      <dgm:prSet presAssocID="{133D5385-3D48-4671-96D3-C632B72CFDE2}" presName="Name37" presStyleLbl="parChTrans1D2" presStyleIdx="2" presStyleCnt="3"/>
      <dgm:spPr/>
    </dgm:pt>
    <dgm:pt modelId="{6057BDAC-7F0A-4B11-8296-F3B8B1AD13D3}" type="pres">
      <dgm:prSet presAssocID="{68CEB881-393C-4F2A-B8FE-CBC1C8224296}" presName="hierRoot2" presStyleCnt="0">
        <dgm:presLayoutVars>
          <dgm:hierBranch val="init"/>
        </dgm:presLayoutVars>
      </dgm:prSet>
      <dgm:spPr/>
    </dgm:pt>
    <dgm:pt modelId="{ADDE0DD4-8B15-4EF6-B45F-77A57679A62F}" type="pres">
      <dgm:prSet presAssocID="{68CEB881-393C-4F2A-B8FE-CBC1C8224296}" presName="rootComposite" presStyleCnt="0"/>
      <dgm:spPr/>
    </dgm:pt>
    <dgm:pt modelId="{62200736-BDD8-44A8-808E-BE47FE0EE43C}" type="pres">
      <dgm:prSet presAssocID="{68CEB881-393C-4F2A-B8FE-CBC1C8224296}" presName="rootText" presStyleLbl="node2" presStyleIdx="2" presStyleCnt="3">
        <dgm:presLayoutVars>
          <dgm:chPref val="3"/>
        </dgm:presLayoutVars>
      </dgm:prSet>
      <dgm:spPr/>
    </dgm:pt>
    <dgm:pt modelId="{C2D496D9-8E9B-4027-AA1E-B3F7E52782F5}" type="pres">
      <dgm:prSet presAssocID="{68CEB881-393C-4F2A-B8FE-CBC1C8224296}" presName="rootConnector" presStyleLbl="node2" presStyleIdx="2" presStyleCnt="3"/>
      <dgm:spPr/>
    </dgm:pt>
    <dgm:pt modelId="{7A14F294-6EE3-4060-B2CA-71D941740768}" type="pres">
      <dgm:prSet presAssocID="{68CEB881-393C-4F2A-B8FE-CBC1C8224296}" presName="hierChild4" presStyleCnt="0"/>
      <dgm:spPr/>
    </dgm:pt>
    <dgm:pt modelId="{3B1DEB87-9D8D-4BAE-8067-127A48A28336}" type="pres">
      <dgm:prSet presAssocID="{68CEB881-393C-4F2A-B8FE-CBC1C8224296}" presName="hierChild5" presStyleCnt="0"/>
      <dgm:spPr/>
    </dgm:pt>
    <dgm:pt modelId="{FE1BB5CC-757D-4863-88B4-0A7CA9AE5A30}" type="pres">
      <dgm:prSet presAssocID="{6F7B11D6-2191-4B6D-948F-8D1A7E28A2FD}" presName="hierChild3" presStyleCnt="0"/>
      <dgm:spPr/>
    </dgm:pt>
  </dgm:ptLst>
  <dgm:cxnLst>
    <dgm:cxn modelId="{C92AD329-172D-4F77-822F-72625667718C}" srcId="{6F7B11D6-2191-4B6D-948F-8D1A7E28A2FD}" destId="{68CEB881-393C-4F2A-B8FE-CBC1C8224296}" srcOrd="2" destOrd="0" parTransId="{133D5385-3D48-4671-96D3-C632B72CFDE2}" sibTransId="{17B29764-A423-4C7F-A751-976B234F63CA}"/>
    <dgm:cxn modelId="{F0EE2B63-594B-43A6-A477-20579C63F451}" type="presOf" srcId="{133D5385-3D48-4671-96D3-C632B72CFDE2}" destId="{D8BD6013-0769-4E4B-9B20-F5FA8731FDE9}" srcOrd="0" destOrd="0" presId="urn:microsoft.com/office/officeart/2005/8/layout/orgChart1"/>
    <dgm:cxn modelId="{A374CF64-936B-4EA4-B7E5-971C47B91DF2}" type="presOf" srcId="{68CEB881-393C-4F2A-B8FE-CBC1C8224296}" destId="{62200736-BDD8-44A8-808E-BE47FE0EE43C}" srcOrd="0" destOrd="0" presId="urn:microsoft.com/office/officeart/2005/8/layout/orgChart1"/>
    <dgm:cxn modelId="{645AAE66-4839-4F29-8F1A-4A4458BD4B94}" type="presOf" srcId="{904BEE5F-DC49-46A3-B8F4-F9F83EA0DB1B}" destId="{37F445E7-9E64-48AA-8538-A1788DCEF686}" srcOrd="0" destOrd="0" presId="urn:microsoft.com/office/officeart/2005/8/layout/orgChart1"/>
    <dgm:cxn modelId="{838ECD50-A3B9-4A02-8938-DE1CB55692C8}" type="presOf" srcId="{68CEB881-393C-4F2A-B8FE-CBC1C8224296}" destId="{C2D496D9-8E9B-4027-AA1E-B3F7E52782F5}" srcOrd="1" destOrd="0" presId="urn:microsoft.com/office/officeart/2005/8/layout/orgChart1"/>
    <dgm:cxn modelId="{6F9F0E85-937A-4B96-98B7-AC140F67452F}" type="presOf" srcId="{0CCB7D18-9397-4F94-9D73-FFF009D12790}" destId="{FE073CFF-A4FC-4897-8592-3FA63B4CBC94}" srcOrd="0" destOrd="0" presId="urn:microsoft.com/office/officeart/2005/8/layout/orgChart1"/>
    <dgm:cxn modelId="{4C20E699-A869-4648-B90D-827F2EE8CB1B}" srcId="{6F7B11D6-2191-4B6D-948F-8D1A7E28A2FD}" destId="{0AB99C65-45DE-4282-9565-DB28A2CC7A79}" srcOrd="0" destOrd="0" parTransId="{0CCB7D18-9397-4F94-9D73-FFF009D12790}" sibTransId="{2C2A5B96-B5D1-4821-A30C-2077565FC334}"/>
    <dgm:cxn modelId="{0EA1C99E-63DD-4C9A-ADC0-0BC1D3E0C218}" type="presOf" srcId="{5074232D-B03A-4E96-94B9-EDE00D81334E}" destId="{E2D5571C-0E27-463F-8638-DE14527BBFB8}" srcOrd="0" destOrd="0" presId="urn:microsoft.com/office/officeart/2005/8/layout/orgChart1"/>
    <dgm:cxn modelId="{2843849F-1701-4709-AFEE-7F1EF93E9461}" type="presOf" srcId="{7F20D950-5C2A-4849-B0ED-41AE7B105973}" destId="{5E275824-E0B0-45D2-B8BD-D495B7CF049B}" srcOrd="1" destOrd="0" presId="urn:microsoft.com/office/officeart/2005/8/layout/orgChart1"/>
    <dgm:cxn modelId="{9C395AA1-8F62-4EB6-A17C-31476E3B528D}" srcId="{904BEE5F-DC49-46A3-B8F4-F9F83EA0DB1B}" destId="{6F7B11D6-2191-4B6D-948F-8D1A7E28A2FD}" srcOrd="0" destOrd="0" parTransId="{A72B3597-40C3-4314-96BA-D49A98401E80}" sibTransId="{931E285F-B573-482F-A545-514BF3F39039}"/>
    <dgm:cxn modelId="{560940A5-141A-40C8-8225-DC2FEB3DC20E}" type="presOf" srcId="{7F20D950-5C2A-4849-B0ED-41AE7B105973}" destId="{1395D6C1-596F-423D-9A95-0C422199ED5A}" srcOrd="0" destOrd="0" presId="urn:microsoft.com/office/officeart/2005/8/layout/orgChart1"/>
    <dgm:cxn modelId="{5F3C01AE-3187-487C-B523-4EA0CE07CC04}" type="presOf" srcId="{0AB99C65-45DE-4282-9565-DB28A2CC7A79}" destId="{27C4B0C9-A5E4-48AC-BAF7-3F435B133AC3}" srcOrd="1" destOrd="0" presId="urn:microsoft.com/office/officeart/2005/8/layout/orgChart1"/>
    <dgm:cxn modelId="{423A41B1-5FF8-4A05-96F9-34DFFAC26C6D}" type="presOf" srcId="{6F7B11D6-2191-4B6D-948F-8D1A7E28A2FD}" destId="{FE8DF075-6A25-4C1E-8C8D-3F0C14810AE9}" srcOrd="1" destOrd="0" presId="urn:microsoft.com/office/officeart/2005/8/layout/orgChart1"/>
    <dgm:cxn modelId="{426322E1-FBDD-4BD4-941F-29208FBFBEB9}" srcId="{6F7B11D6-2191-4B6D-948F-8D1A7E28A2FD}" destId="{7F20D950-5C2A-4849-B0ED-41AE7B105973}" srcOrd="1" destOrd="0" parTransId="{5074232D-B03A-4E96-94B9-EDE00D81334E}" sibTransId="{C1A225BA-F9E9-48AF-8D28-02468C948E36}"/>
    <dgm:cxn modelId="{6DEB8FEB-FA98-4C2E-A7FF-D04C17B06D43}" type="presOf" srcId="{0AB99C65-45DE-4282-9565-DB28A2CC7A79}" destId="{6AC4E1E7-B2DA-46AE-AF47-60B12C50BE5D}" srcOrd="0" destOrd="0" presId="urn:microsoft.com/office/officeart/2005/8/layout/orgChart1"/>
    <dgm:cxn modelId="{01A783F7-7A23-46A7-9C1E-71FAB1B5A7F6}" type="presOf" srcId="{6F7B11D6-2191-4B6D-948F-8D1A7E28A2FD}" destId="{356FBE5B-C980-4719-83C7-D31B69CFACCE}" srcOrd="0" destOrd="0" presId="urn:microsoft.com/office/officeart/2005/8/layout/orgChart1"/>
    <dgm:cxn modelId="{13575659-946B-4189-B35E-81A834209496}" type="presParOf" srcId="{37F445E7-9E64-48AA-8538-A1788DCEF686}" destId="{AE7A8BA2-78B5-4E72-A7E8-3EA44FC0CA21}" srcOrd="0" destOrd="0" presId="urn:microsoft.com/office/officeart/2005/8/layout/orgChart1"/>
    <dgm:cxn modelId="{F7B49356-7E82-4749-9129-73EFBB6AF2E3}" type="presParOf" srcId="{AE7A8BA2-78B5-4E72-A7E8-3EA44FC0CA21}" destId="{6CEF40B3-6598-4D51-AA87-66A726B46D2F}" srcOrd="0" destOrd="0" presId="urn:microsoft.com/office/officeart/2005/8/layout/orgChart1"/>
    <dgm:cxn modelId="{9ACBAAC3-296E-4EC6-8A2E-F869B2729BA7}" type="presParOf" srcId="{6CEF40B3-6598-4D51-AA87-66A726B46D2F}" destId="{356FBE5B-C980-4719-83C7-D31B69CFACCE}" srcOrd="0" destOrd="0" presId="urn:microsoft.com/office/officeart/2005/8/layout/orgChart1"/>
    <dgm:cxn modelId="{A408F4EB-3B55-4D00-A77D-135C8F5B0FD5}" type="presParOf" srcId="{6CEF40B3-6598-4D51-AA87-66A726B46D2F}" destId="{FE8DF075-6A25-4C1E-8C8D-3F0C14810AE9}" srcOrd="1" destOrd="0" presId="urn:microsoft.com/office/officeart/2005/8/layout/orgChart1"/>
    <dgm:cxn modelId="{78D6CABC-73F9-4D64-98D8-7C075523B150}" type="presParOf" srcId="{AE7A8BA2-78B5-4E72-A7E8-3EA44FC0CA21}" destId="{56CAAE06-6DD1-4779-9062-622EF6DF5EBA}" srcOrd="1" destOrd="0" presId="urn:microsoft.com/office/officeart/2005/8/layout/orgChart1"/>
    <dgm:cxn modelId="{9DC4C2FE-8CA4-4637-9638-5A60DB064B3B}" type="presParOf" srcId="{56CAAE06-6DD1-4779-9062-622EF6DF5EBA}" destId="{FE073CFF-A4FC-4897-8592-3FA63B4CBC94}" srcOrd="0" destOrd="0" presId="urn:microsoft.com/office/officeart/2005/8/layout/orgChart1"/>
    <dgm:cxn modelId="{15D94EB2-A279-4129-BD6D-FCB54AC60BF3}" type="presParOf" srcId="{56CAAE06-6DD1-4779-9062-622EF6DF5EBA}" destId="{01826A34-A0B6-4031-A694-14BD4F35F4E9}" srcOrd="1" destOrd="0" presId="urn:microsoft.com/office/officeart/2005/8/layout/orgChart1"/>
    <dgm:cxn modelId="{A2E36AF6-0B87-4B75-90A4-B341E3B61F65}" type="presParOf" srcId="{01826A34-A0B6-4031-A694-14BD4F35F4E9}" destId="{F4B5B362-E27F-43B0-BE2A-40F8BDB614B7}" srcOrd="0" destOrd="0" presId="urn:microsoft.com/office/officeart/2005/8/layout/orgChart1"/>
    <dgm:cxn modelId="{EB81D9B6-A318-425B-BDE0-AAED9FEB7543}" type="presParOf" srcId="{F4B5B362-E27F-43B0-BE2A-40F8BDB614B7}" destId="{6AC4E1E7-B2DA-46AE-AF47-60B12C50BE5D}" srcOrd="0" destOrd="0" presId="urn:microsoft.com/office/officeart/2005/8/layout/orgChart1"/>
    <dgm:cxn modelId="{6363ED9B-FBE7-440F-A00C-D4F557D1E250}" type="presParOf" srcId="{F4B5B362-E27F-43B0-BE2A-40F8BDB614B7}" destId="{27C4B0C9-A5E4-48AC-BAF7-3F435B133AC3}" srcOrd="1" destOrd="0" presId="urn:microsoft.com/office/officeart/2005/8/layout/orgChart1"/>
    <dgm:cxn modelId="{548A2ECB-98B3-44EA-B3CE-1AFF15DE537F}" type="presParOf" srcId="{01826A34-A0B6-4031-A694-14BD4F35F4E9}" destId="{8829B7E1-AB0B-4E1B-81E7-2FA1D4C5EC38}" srcOrd="1" destOrd="0" presId="urn:microsoft.com/office/officeart/2005/8/layout/orgChart1"/>
    <dgm:cxn modelId="{BBFF503B-8C6E-400F-8226-1692100CA683}" type="presParOf" srcId="{01826A34-A0B6-4031-A694-14BD4F35F4E9}" destId="{48968926-03A1-4B56-AA0D-4B50FA250131}" srcOrd="2" destOrd="0" presId="urn:microsoft.com/office/officeart/2005/8/layout/orgChart1"/>
    <dgm:cxn modelId="{9F065D08-25A7-46FE-BB17-C9169829D462}" type="presParOf" srcId="{56CAAE06-6DD1-4779-9062-622EF6DF5EBA}" destId="{E2D5571C-0E27-463F-8638-DE14527BBFB8}" srcOrd="2" destOrd="0" presId="urn:microsoft.com/office/officeart/2005/8/layout/orgChart1"/>
    <dgm:cxn modelId="{27C8C178-6B6C-4968-9F23-38322591D89F}" type="presParOf" srcId="{56CAAE06-6DD1-4779-9062-622EF6DF5EBA}" destId="{5B9062FF-0297-4BCB-B1A9-9092C5EFDB3A}" srcOrd="3" destOrd="0" presId="urn:microsoft.com/office/officeart/2005/8/layout/orgChart1"/>
    <dgm:cxn modelId="{D5E7AE8A-1031-401E-B5D1-98DFCFB12697}" type="presParOf" srcId="{5B9062FF-0297-4BCB-B1A9-9092C5EFDB3A}" destId="{622A5238-91A7-4E20-943B-A1C8D5D27CAD}" srcOrd="0" destOrd="0" presId="urn:microsoft.com/office/officeart/2005/8/layout/orgChart1"/>
    <dgm:cxn modelId="{519C7A6B-2FB3-47DA-8DC3-C23D8A0BE3F6}" type="presParOf" srcId="{622A5238-91A7-4E20-943B-A1C8D5D27CAD}" destId="{1395D6C1-596F-423D-9A95-0C422199ED5A}" srcOrd="0" destOrd="0" presId="urn:microsoft.com/office/officeart/2005/8/layout/orgChart1"/>
    <dgm:cxn modelId="{9665CFDA-3C2C-4BFF-9671-FC22D6B004A1}" type="presParOf" srcId="{622A5238-91A7-4E20-943B-A1C8D5D27CAD}" destId="{5E275824-E0B0-45D2-B8BD-D495B7CF049B}" srcOrd="1" destOrd="0" presId="urn:microsoft.com/office/officeart/2005/8/layout/orgChart1"/>
    <dgm:cxn modelId="{014D38F4-66AB-44DB-9210-E514C24FE5E3}" type="presParOf" srcId="{5B9062FF-0297-4BCB-B1A9-9092C5EFDB3A}" destId="{A508DB7D-3E09-40BA-84F7-EAEA64484635}" srcOrd="1" destOrd="0" presId="urn:microsoft.com/office/officeart/2005/8/layout/orgChart1"/>
    <dgm:cxn modelId="{10B73F24-23DA-48CE-93A3-1648DEE4E8D7}" type="presParOf" srcId="{5B9062FF-0297-4BCB-B1A9-9092C5EFDB3A}" destId="{00F89599-3196-48C7-B4A7-36F422B82AE9}" srcOrd="2" destOrd="0" presId="urn:microsoft.com/office/officeart/2005/8/layout/orgChart1"/>
    <dgm:cxn modelId="{14B2F80D-8F2A-47C3-93FD-A74A643FD5A9}" type="presParOf" srcId="{56CAAE06-6DD1-4779-9062-622EF6DF5EBA}" destId="{D8BD6013-0769-4E4B-9B20-F5FA8731FDE9}" srcOrd="4" destOrd="0" presId="urn:microsoft.com/office/officeart/2005/8/layout/orgChart1"/>
    <dgm:cxn modelId="{098563BE-13CD-4086-96B1-4E1010502471}" type="presParOf" srcId="{56CAAE06-6DD1-4779-9062-622EF6DF5EBA}" destId="{6057BDAC-7F0A-4B11-8296-F3B8B1AD13D3}" srcOrd="5" destOrd="0" presId="urn:microsoft.com/office/officeart/2005/8/layout/orgChart1"/>
    <dgm:cxn modelId="{D883F18C-53EC-4D9C-A885-63F3652D9A54}" type="presParOf" srcId="{6057BDAC-7F0A-4B11-8296-F3B8B1AD13D3}" destId="{ADDE0DD4-8B15-4EF6-B45F-77A57679A62F}" srcOrd="0" destOrd="0" presId="urn:microsoft.com/office/officeart/2005/8/layout/orgChart1"/>
    <dgm:cxn modelId="{B0204532-57F6-4FCD-9AC8-A43E72DAF6C0}" type="presParOf" srcId="{ADDE0DD4-8B15-4EF6-B45F-77A57679A62F}" destId="{62200736-BDD8-44A8-808E-BE47FE0EE43C}" srcOrd="0" destOrd="0" presId="urn:microsoft.com/office/officeart/2005/8/layout/orgChart1"/>
    <dgm:cxn modelId="{EC9603AB-488E-421F-8F9B-62657A027A7D}" type="presParOf" srcId="{ADDE0DD4-8B15-4EF6-B45F-77A57679A62F}" destId="{C2D496D9-8E9B-4027-AA1E-B3F7E52782F5}" srcOrd="1" destOrd="0" presId="urn:microsoft.com/office/officeart/2005/8/layout/orgChart1"/>
    <dgm:cxn modelId="{2FD9B443-47D5-46EA-B0C1-5626D11988F2}" type="presParOf" srcId="{6057BDAC-7F0A-4B11-8296-F3B8B1AD13D3}" destId="{7A14F294-6EE3-4060-B2CA-71D941740768}" srcOrd="1" destOrd="0" presId="urn:microsoft.com/office/officeart/2005/8/layout/orgChart1"/>
    <dgm:cxn modelId="{56E5D089-5248-4F3B-A120-6A423D226FA9}" type="presParOf" srcId="{6057BDAC-7F0A-4B11-8296-F3B8B1AD13D3}" destId="{3B1DEB87-9D8D-4BAE-8067-127A48A28336}" srcOrd="2" destOrd="0" presId="urn:microsoft.com/office/officeart/2005/8/layout/orgChart1"/>
    <dgm:cxn modelId="{718D7BCE-7713-4B06-8F24-8792F5C3FB5F}" type="presParOf" srcId="{AE7A8BA2-78B5-4E72-A7E8-3EA44FC0CA21}" destId="{FE1BB5CC-757D-4863-88B4-0A7CA9AE5A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4BEE5F-DC49-46A3-B8F4-F9F83EA0DB1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AB99C65-45DE-4282-9565-DB28A2CC7A79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Juvenile</a:t>
          </a:r>
          <a:r>
            <a:rPr lang="en-US" sz="1200" b="0" baseline="0" dirty="0">
              <a:latin typeface="+mj-lt"/>
            </a:rPr>
            <a:t> Services</a:t>
          </a:r>
        </a:p>
        <a:p>
          <a:r>
            <a:rPr lang="en-US" sz="1200" b="0" baseline="0" dirty="0">
              <a:latin typeface="+mj-lt"/>
            </a:rPr>
            <a:t>$19M</a:t>
          </a:r>
          <a:endParaRPr lang="en-US" sz="1200" b="0" dirty="0">
            <a:latin typeface="+mj-lt"/>
          </a:endParaRPr>
        </a:p>
      </dgm:t>
    </dgm:pt>
    <dgm:pt modelId="{0CCB7D18-9397-4F94-9D73-FFF009D12790}" type="parTrans" cxnId="{4C20E699-A869-4648-B90D-827F2EE8CB1B}">
      <dgm:prSet/>
      <dgm:spPr/>
      <dgm:t>
        <a:bodyPr/>
        <a:lstStyle/>
        <a:p>
          <a:endParaRPr lang="en-US"/>
        </a:p>
      </dgm:t>
    </dgm:pt>
    <dgm:pt modelId="{2C2A5B96-B5D1-4821-A30C-2077565FC334}" type="sibTrans" cxnId="{4C20E699-A869-4648-B90D-827F2EE8CB1B}">
      <dgm:prSet/>
      <dgm:spPr/>
      <dgm:t>
        <a:bodyPr/>
        <a:lstStyle/>
        <a:p>
          <a:endParaRPr lang="en-US"/>
        </a:p>
      </dgm:t>
    </dgm:pt>
    <dgm:pt modelId="{6F7B11D6-2191-4B6D-948F-8D1A7E28A2FD}">
      <dgm:prSet phldrT="[Text]" custT="1"/>
      <dgm:spPr/>
      <dgm:t>
        <a:bodyPr/>
        <a:lstStyle/>
        <a:p>
          <a:r>
            <a:rPr lang="en-US" sz="1200" b="1" dirty="0">
              <a:latin typeface="+mj-lt"/>
            </a:rPr>
            <a:t>Public</a:t>
          </a:r>
          <a:r>
            <a:rPr lang="en-US" sz="1200" b="1" baseline="0" dirty="0">
              <a:latin typeface="+mj-lt"/>
            </a:rPr>
            <a:t> Defender</a:t>
          </a:r>
        </a:p>
        <a:p>
          <a:r>
            <a:rPr lang="en-US" sz="1200" b="1" baseline="0" dirty="0">
              <a:latin typeface="+mj-lt"/>
            </a:rPr>
            <a:t>$20M</a:t>
          </a:r>
          <a:endParaRPr lang="en-US" sz="1200" b="1" dirty="0">
            <a:latin typeface="+mj-lt"/>
          </a:endParaRPr>
        </a:p>
      </dgm:t>
    </dgm:pt>
    <dgm:pt modelId="{A72B3597-40C3-4314-96BA-D49A98401E80}" type="parTrans" cxnId="{9C395AA1-8F62-4EB6-A17C-31476E3B528D}">
      <dgm:prSet/>
      <dgm:spPr/>
      <dgm:t>
        <a:bodyPr/>
        <a:lstStyle/>
        <a:p>
          <a:endParaRPr lang="en-US"/>
        </a:p>
      </dgm:t>
    </dgm:pt>
    <dgm:pt modelId="{931E285F-B573-482F-A545-514BF3F39039}" type="sibTrans" cxnId="{9C395AA1-8F62-4EB6-A17C-31476E3B528D}">
      <dgm:prSet/>
      <dgm:spPr/>
      <dgm:t>
        <a:bodyPr/>
        <a:lstStyle/>
        <a:p>
          <a:endParaRPr lang="en-US"/>
        </a:p>
      </dgm:t>
    </dgm:pt>
    <dgm:pt modelId="{68CEB881-393C-4F2A-B8FE-CBC1C8224296}">
      <dgm:prSet phldrT="[Text]" custT="1"/>
      <dgm:spPr/>
      <dgm:t>
        <a:bodyPr/>
        <a:lstStyle/>
        <a:p>
          <a:r>
            <a:rPr lang="en-US" sz="1200" b="0" dirty="0">
              <a:latin typeface="+mj-lt"/>
            </a:rPr>
            <a:t>Administrative Distribution</a:t>
          </a:r>
        </a:p>
        <a:p>
          <a:r>
            <a:rPr lang="en-US" sz="1200" b="0" dirty="0">
              <a:latin typeface="+mj-lt"/>
            </a:rPr>
            <a:t>$686K</a:t>
          </a:r>
        </a:p>
      </dgm:t>
    </dgm:pt>
    <dgm:pt modelId="{17B29764-A423-4C7F-A751-976B234F63CA}" type="sibTrans" cxnId="{C92AD329-172D-4F77-822F-72625667718C}">
      <dgm:prSet/>
      <dgm:spPr/>
      <dgm:t>
        <a:bodyPr/>
        <a:lstStyle/>
        <a:p>
          <a:endParaRPr lang="en-US"/>
        </a:p>
      </dgm:t>
    </dgm:pt>
    <dgm:pt modelId="{133D5385-3D48-4671-96D3-C632B72CFDE2}" type="parTrans" cxnId="{C92AD329-172D-4F77-822F-72625667718C}">
      <dgm:prSet/>
      <dgm:spPr/>
      <dgm:t>
        <a:bodyPr/>
        <a:lstStyle/>
        <a:p>
          <a:endParaRPr lang="en-US"/>
        </a:p>
      </dgm:t>
    </dgm:pt>
    <dgm:pt modelId="{37F445E7-9E64-48AA-8538-A1788DCEF686}" type="pres">
      <dgm:prSet presAssocID="{904BEE5F-DC49-46A3-B8F4-F9F83EA0DB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7A8BA2-78B5-4E72-A7E8-3EA44FC0CA21}" type="pres">
      <dgm:prSet presAssocID="{6F7B11D6-2191-4B6D-948F-8D1A7E28A2FD}" presName="hierRoot1" presStyleCnt="0">
        <dgm:presLayoutVars>
          <dgm:hierBranch val="init"/>
        </dgm:presLayoutVars>
      </dgm:prSet>
      <dgm:spPr/>
    </dgm:pt>
    <dgm:pt modelId="{6CEF40B3-6598-4D51-AA87-66A726B46D2F}" type="pres">
      <dgm:prSet presAssocID="{6F7B11D6-2191-4B6D-948F-8D1A7E28A2FD}" presName="rootComposite1" presStyleCnt="0"/>
      <dgm:spPr/>
    </dgm:pt>
    <dgm:pt modelId="{356FBE5B-C980-4719-83C7-D31B69CFACCE}" type="pres">
      <dgm:prSet presAssocID="{6F7B11D6-2191-4B6D-948F-8D1A7E28A2FD}" presName="rootText1" presStyleLbl="node0" presStyleIdx="0" presStyleCnt="1" custScaleX="174744">
        <dgm:presLayoutVars>
          <dgm:chPref val="3"/>
        </dgm:presLayoutVars>
      </dgm:prSet>
      <dgm:spPr/>
    </dgm:pt>
    <dgm:pt modelId="{FE8DF075-6A25-4C1E-8C8D-3F0C14810AE9}" type="pres">
      <dgm:prSet presAssocID="{6F7B11D6-2191-4B6D-948F-8D1A7E28A2FD}" presName="rootConnector1" presStyleLbl="node1" presStyleIdx="0" presStyleCnt="0"/>
      <dgm:spPr/>
    </dgm:pt>
    <dgm:pt modelId="{56CAAE06-6DD1-4779-9062-622EF6DF5EBA}" type="pres">
      <dgm:prSet presAssocID="{6F7B11D6-2191-4B6D-948F-8D1A7E28A2FD}" presName="hierChild2" presStyleCnt="0"/>
      <dgm:spPr/>
    </dgm:pt>
    <dgm:pt modelId="{FE073CFF-A4FC-4897-8592-3FA63B4CBC94}" type="pres">
      <dgm:prSet presAssocID="{0CCB7D18-9397-4F94-9D73-FFF009D12790}" presName="Name37" presStyleLbl="parChTrans1D2" presStyleIdx="0" presStyleCnt="2"/>
      <dgm:spPr/>
    </dgm:pt>
    <dgm:pt modelId="{01826A34-A0B6-4031-A694-14BD4F35F4E9}" type="pres">
      <dgm:prSet presAssocID="{0AB99C65-45DE-4282-9565-DB28A2CC7A79}" presName="hierRoot2" presStyleCnt="0">
        <dgm:presLayoutVars>
          <dgm:hierBranch val="init"/>
        </dgm:presLayoutVars>
      </dgm:prSet>
      <dgm:spPr/>
    </dgm:pt>
    <dgm:pt modelId="{F4B5B362-E27F-43B0-BE2A-40F8BDB614B7}" type="pres">
      <dgm:prSet presAssocID="{0AB99C65-45DE-4282-9565-DB28A2CC7A79}" presName="rootComposite" presStyleCnt="0"/>
      <dgm:spPr/>
    </dgm:pt>
    <dgm:pt modelId="{6AC4E1E7-B2DA-46AE-AF47-60B12C50BE5D}" type="pres">
      <dgm:prSet presAssocID="{0AB99C65-45DE-4282-9565-DB28A2CC7A79}" presName="rootText" presStyleLbl="node2" presStyleIdx="0" presStyleCnt="2" custScaleY="110853">
        <dgm:presLayoutVars>
          <dgm:chPref val="3"/>
        </dgm:presLayoutVars>
      </dgm:prSet>
      <dgm:spPr/>
    </dgm:pt>
    <dgm:pt modelId="{27C4B0C9-A5E4-48AC-BAF7-3F435B133AC3}" type="pres">
      <dgm:prSet presAssocID="{0AB99C65-45DE-4282-9565-DB28A2CC7A79}" presName="rootConnector" presStyleLbl="node2" presStyleIdx="0" presStyleCnt="2"/>
      <dgm:spPr/>
    </dgm:pt>
    <dgm:pt modelId="{8829B7E1-AB0B-4E1B-81E7-2FA1D4C5EC38}" type="pres">
      <dgm:prSet presAssocID="{0AB99C65-45DE-4282-9565-DB28A2CC7A79}" presName="hierChild4" presStyleCnt="0"/>
      <dgm:spPr/>
    </dgm:pt>
    <dgm:pt modelId="{48968926-03A1-4B56-AA0D-4B50FA250131}" type="pres">
      <dgm:prSet presAssocID="{0AB99C65-45DE-4282-9565-DB28A2CC7A79}" presName="hierChild5" presStyleCnt="0"/>
      <dgm:spPr/>
    </dgm:pt>
    <dgm:pt modelId="{D8BD6013-0769-4E4B-9B20-F5FA8731FDE9}" type="pres">
      <dgm:prSet presAssocID="{133D5385-3D48-4671-96D3-C632B72CFDE2}" presName="Name37" presStyleLbl="parChTrans1D2" presStyleIdx="1" presStyleCnt="2"/>
      <dgm:spPr/>
    </dgm:pt>
    <dgm:pt modelId="{6057BDAC-7F0A-4B11-8296-F3B8B1AD13D3}" type="pres">
      <dgm:prSet presAssocID="{68CEB881-393C-4F2A-B8FE-CBC1C8224296}" presName="hierRoot2" presStyleCnt="0">
        <dgm:presLayoutVars>
          <dgm:hierBranch val="init"/>
        </dgm:presLayoutVars>
      </dgm:prSet>
      <dgm:spPr/>
    </dgm:pt>
    <dgm:pt modelId="{ADDE0DD4-8B15-4EF6-B45F-77A57679A62F}" type="pres">
      <dgm:prSet presAssocID="{68CEB881-393C-4F2A-B8FE-CBC1C8224296}" presName="rootComposite" presStyleCnt="0"/>
      <dgm:spPr/>
    </dgm:pt>
    <dgm:pt modelId="{62200736-BDD8-44A8-808E-BE47FE0EE43C}" type="pres">
      <dgm:prSet presAssocID="{68CEB881-393C-4F2A-B8FE-CBC1C8224296}" presName="rootText" presStyleLbl="node2" presStyleIdx="1" presStyleCnt="2" custScaleY="100464">
        <dgm:presLayoutVars>
          <dgm:chPref val="3"/>
        </dgm:presLayoutVars>
      </dgm:prSet>
      <dgm:spPr/>
    </dgm:pt>
    <dgm:pt modelId="{C2D496D9-8E9B-4027-AA1E-B3F7E52782F5}" type="pres">
      <dgm:prSet presAssocID="{68CEB881-393C-4F2A-B8FE-CBC1C8224296}" presName="rootConnector" presStyleLbl="node2" presStyleIdx="1" presStyleCnt="2"/>
      <dgm:spPr/>
    </dgm:pt>
    <dgm:pt modelId="{7A14F294-6EE3-4060-B2CA-71D941740768}" type="pres">
      <dgm:prSet presAssocID="{68CEB881-393C-4F2A-B8FE-CBC1C8224296}" presName="hierChild4" presStyleCnt="0"/>
      <dgm:spPr/>
    </dgm:pt>
    <dgm:pt modelId="{3B1DEB87-9D8D-4BAE-8067-127A48A28336}" type="pres">
      <dgm:prSet presAssocID="{68CEB881-393C-4F2A-B8FE-CBC1C8224296}" presName="hierChild5" presStyleCnt="0"/>
      <dgm:spPr/>
    </dgm:pt>
    <dgm:pt modelId="{FE1BB5CC-757D-4863-88B4-0A7CA9AE5A30}" type="pres">
      <dgm:prSet presAssocID="{6F7B11D6-2191-4B6D-948F-8D1A7E28A2FD}" presName="hierChild3" presStyleCnt="0"/>
      <dgm:spPr/>
    </dgm:pt>
  </dgm:ptLst>
  <dgm:cxnLst>
    <dgm:cxn modelId="{C92AD329-172D-4F77-822F-72625667718C}" srcId="{6F7B11D6-2191-4B6D-948F-8D1A7E28A2FD}" destId="{68CEB881-393C-4F2A-B8FE-CBC1C8224296}" srcOrd="1" destOrd="0" parTransId="{133D5385-3D48-4671-96D3-C632B72CFDE2}" sibTransId="{17B29764-A423-4C7F-A751-976B234F63CA}"/>
    <dgm:cxn modelId="{F0EE2B63-594B-43A6-A477-20579C63F451}" type="presOf" srcId="{133D5385-3D48-4671-96D3-C632B72CFDE2}" destId="{D8BD6013-0769-4E4B-9B20-F5FA8731FDE9}" srcOrd="0" destOrd="0" presId="urn:microsoft.com/office/officeart/2005/8/layout/orgChart1"/>
    <dgm:cxn modelId="{A374CF64-936B-4EA4-B7E5-971C47B91DF2}" type="presOf" srcId="{68CEB881-393C-4F2A-B8FE-CBC1C8224296}" destId="{62200736-BDD8-44A8-808E-BE47FE0EE43C}" srcOrd="0" destOrd="0" presId="urn:microsoft.com/office/officeart/2005/8/layout/orgChart1"/>
    <dgm:cxn modelId="{645AAE66-4839-4F29-8F1A-4A4458BD4B94}" type="presOf" srcId="{904BEE5F-DC49-46A3-B8F4-F9F83EA0DB1B}" destId="{37F445E7-9E64-48AA-8538-A1788DCEF686}" srcOrd="0" destOrd="0" presId="urn:microsoft.com/office/officeart/2005/8/layout/orgChart1"/>
    <dgm:cxn modelId="{838ECD50-A3B9-4A02-8938-DE1CB55692C8}" type="presOf" srcId="{68CEB881-393C-4F2A-B8FE-CBC1C8224296}" destId="{C2D496D9-8E9B-4027-AA1E-B3F7E52782F5}" srcOrd="1" destOrd="0" presId="urn:microsoft.com/office/officeart/2005/8/layout/orgChart1"/>
    <dgm:cxn modelId="{6F9F0E85-937A-4B96-98B7-AC140F67452F}" type="presOf" srcId="{0CCB7D18-9397-4F94-9D73-FFF009D12790}" destId="{FE073CFF-A4FC-4897-8592-3FA63B4CBC94}" srcOrd="0" destOrd="0" presId="urn:microsoft.com/office/officeart/2005/8/layout/orgChart1"/>
    <dgm:cxn modelId="{4C20E699-A869-4648-B90D-827F2EE8CB1B}" srcId="{6F7B11D6-2191-4B6D-948F-8D1A7E28A2FD}" destId="{0AB99C65-45DE-4282-9565-DB28A2CC7A79}" srcOrd="0" destOrd="0" parTransId="{0CCB7D18-9397-4F94-9D73-FFF009D12790}" sibTransId="{2C2A5B96-B5D1-4821-A30C-2077565FC334}"/>
    <dgm:cxn modelId="{9C395AA1-8F62-4EB6-A17C-31476E3B528D}" srcId="{904BEE5F-DC49-46A3-B8F4-F9F83EA0DB1B}" destId="{6F7B11D6-2191-4B6D-948F-8D1A7E28A2FD}" srcOrd="0" destOrd="0" parTransId="{A72B3597-40C3-4314-96BA-D49A98401E80}" sibTransId="{931E285F-B573-482F-A545-514BF3F39039}"/>
    <dgm:cxn modelId="{5F3C01AE-3187-487C-B523-4EA0CE07CC04}" type="presOf" srcId="{0AB99C65-45DE-4282-9565-DB28A2CC7A79}" destId="{27C4B0C9-A5E4-48AC-BAF7-3F435B133AC3}" srcOrd="1" destOrd="0" presId="urn:microsoft.com/office/officeart/2005/8/layout/orgChart1"/>
    <dgm:cxn modelId="{423A41B1-5FF8-4A05-96F9-34DFFAC26C6D}" type="presOf" srcId="{6F7B11D6-2191-4B6D-948F-8D1A7E28A2FD}" destId="{FE8DF075-6A25-4C1E-8C8D-3F0C14810AE9}" srcOrd="1" destOrd="0" presId="urn:microsoft.com/office/officeart/2005/8/layout/orgChart1"/>
    <dgm:cxn modelId="{6DEB8FEB-FA98-4C2E-A7FF-D04C17B06D43}" type="presOf" srcId="{0AB99C65-45DE-4282-9565-DB28A2CC7A79}" destId="{6AC4E1E7-B2DA-46AE-AF47-60B12C50BE5D}" srcOrd="0" destOrd="0" presId="urn:microsoft.com/office/officeart/2005/8/layout/orgChart1"/>
    <dgm:cxn modelId="{01A783F7-7A23-46A7-9C1E-71FAB1B5A7F6}" type="presOf" srcId="{6F7B11D6-2191-4B6D-948F-8D1A7E28A2FD}" destId="{356FBE5B-C980-4719-83C7-D31B69CFACCE}" srcOrd="0" destOrd="0" presId="urn:microsoft.com/office/officeart/2005/8/layout/orgChart1"/>
    <dgm:cxn modelId="{13575659-946B-4189-B35E-81A834209496}" type="presParOf" srcId="{37F445E7-9E64-48AA-8538-A1788DCEF686}" destId="{AE7A8BA2-78B5-4E72-A7E8-3EA44FC0CA21}" srcOrd="0" destOrd="0" presId="urn:microsoft.com/office/officeart/2005/8/layout/orgChart1"/>
    <dgm:cxn modelId="{F7B49356-7E82-4749-9129-73EFBB6AF2E3}" type="presParOf" srcId="{AE7A8BA2-78B5-4E72-A7E8-3EA44FC0CA21}" destId="{6CEF40B3-6598-4D51-AA87-66A726B46D2F}" srcOrd="0" destOrd="0" presId="urn:microsoft.com/office/officeart/2005/8/layout/orgChart1"/>
    <dgm:cxn modelId="{9ACBAAC3-296E-4EC6-8A2E-F869B2729BA7}" type="presParOf" srcId="{6CEF40B3-6598-4D51-AA87-66A726B46D2F}" destId="{356FBE5B-C980-4719-83C7-D31B69CFACCE}" srcOrd="0" destOrd="0" presId="urn:microsoft.com/office/officeart/2005/8/layout/orgChart1"/>
    <dgm:cxn modelId="{A408F4EB-3B55-4D00-A77D-135C8F5B0FD5}" type="presParOf" srcId="{6CEF40B3-6598-4D51-AA87-66A726B46D2F}" destId="{FE8DF075-6A25-4C1E-8C8D-3F0C14810AE9}" srcOrd="1" destOrd="0" presId="urn:microsoft.com/office/officeart/2005/8/layout/orgChart1"/>
    <dgm:cxn modelId="{78D6CABC-73F9-4D64-98D8-7C075523B150}" type="presParOf" srcId="{AE7A8BA2-78B5-4E72-A7E8-3EA44FC0CA21}" destId="{56CAAE06-6DD1-4779-9062-622EF6DF5EBA}" srcOrd="1" destOrd="0" presId="urn:microsoft.com/office/officeart/2005/8/layout/orgChart1"/>
    <dgm:cxn modelId="{9DC4C2FE-8CA4-4637-9638-5A60DB064B3B}" type="presParOf" srcId="{56CAAE06-6DD1-4779-9062-622EF6DF5EBA}" destId="{FE073CFF-A4FC-4897-8592-3FA63B4CBC94}" srcOrd="0" destOrd="0" presId="urn:microsoft.com/office/officeart/2005/8/layout/orgChart1"/>
    <dgm:cxn modelId="{15D94EB2-A279-4129-BD6D-FCB54AC60BF3}" type="presParOf" srcId="{56CAAE06-6DD1-4779-9062-622EF6DF5EBA}" destId="{01826A34-A0B6-4031-A694-14BD4F35F4E9}" srcOrd="1" destOrd="0" presId="urn:microsoft.com/office/officeart/2005/8/layout/orgChart1"/>
    <dgm:cxn modelId="{A2E36AF6-0B87-4B75-90A4-B341E3B61F65}" type="presParOf" srcId="{01826A34-A0B6-4031-A694-14BD4F35F4E9}" destId="{F4B5B362-E27F-43B0-BE2A-40F8BDB614B7}" srcOrd="0" destOrd="0" presId="urn:microsoft.com/office/officeart/2005/8/layout/orgChart1"/>
    <dgm:cxn modelId="{EB81D9B6-A318-425B-BDE0-AAED9FEB7543}" type="presParOf" srcId="{F4B5B362-E27F-43B0-BE2A-40F8BDB614B7}" destId="{6AC4E1E7-B2DA-46AE-AF47-60B12C50BE5D}" srcOrd="0" destOrd="0" presId="urn:microsoft.com/office/officeart/2005/8/layout/orgChart1"/>
    <dgm:cxn modelId="{6363ED9B-FBE7-440F-A00C-D4F557D1E250}" type="presParOf" srcId="{F4B5B362-E27F-43B0-BE2A-40F8BDB614B7}" destId="{27C4B0C9-A5E4-48AC-BAF7-3F435B133AC3}" srcOrd="1" destOrd="0" presId="urn:microsoft.com/office/officeart/2005/8/layout/orgChart1"/>
    <dgm:cxn modelId="{548A2ECB-98B3-44EA-B3CE-1AFF15DE537F}" type="presParOf" srcId="{01826A34-A0B6-4031-A694-14BD4F35F4E9}" destId="{8829B7E1-AB0B-4E1B-81E7-2FA1D4C5EC38}" srcOrd="1" destOrd="0" presId="urn:microsoft.com/office/officeart/2005/8/layout/orgChart1"/>
    <dgm:cxn modelId="{BBFF503B-8C6E-400F-8226-1692100CA683}" type="presParOf" srcId="{01826A34-A0B6-4031-A694-14BD4F35F4E9}" destId="{48968926-03A1-4B56-AA0D-4B50FA250131}" srcOrd="2" destOrd="0" presId="urn:microsoft.com/office/officeart/2005/8/layout/orgChart1"/>
    <dgm:cxn modelId="{14B2F80D-8F2A-47C3-93FD-A74A643FD5A9}" type="presParOf" srcId="{56CAAE06-6DD1-4779-9062-622EF6DF5EBA}" destId="{D8BD6013-0769-4E4B-9B20-F5FA8731FDE9}" srcOrd="2" destOrd="0" presId="urn:microsoft.com/office/officeart/2005/8/layout/orgChart1"/>
    <dgm:cxn modelId="{098563BE-13CD-4086-96B1-4E1010502471}" type="presParOf" srcId="{56CAAE06-6DD1-4779-9062-622EF6DF5EBA}" destId="{6057BDAC-7F0A-4B11-8296-F3B8B1AD13D3}" srcOrd="3" destOrd="0" presId="urn:microsoft.com/office/officeart/2005/8/layout/orgChart1"/>
    <dgm:cxn modelId="{D883F18C-53EC-4D9C-A885-63F3652D9A54}" type="presParOf" srcId="{6057BDAC-7F0A-4B11-8296-F3B8B1AD13D3}" destId="{ADDE0DD4-8B15-4EF6-B45F-77A57679A62F}" srcOrd="0" destOrd="0" presId="urn:microsoft.com/office/officeart/2005/8/layout/orgChart1"/>
    <dgm:cxn modelId="{B0204532-57F6-4FCD-9AC8-A43E72DAF6C0}" type="presParOf" srcId="{ADDE0DD4-8B15-4EF6-B45F-77A57679A62F}" destId="{62200736-BDD8-44A8-808E-BE47FE0EE43C}" srcOrd="0" destOrd="0" presId="urn:microsoft.com/office/officeart/2005/8/layout/orgChart1"/>
    <dgm:cxn modelId="{EC9603AB-488E-421F-8F9B-62657A027A7D}" type="presParOf" srcId="{ADDE0DD4-8B15-4EF6-B45F-77A57679A62F}" destId="{C2D496D9-8E9B-4027-AA1E-B3F7E52782F5}" srcOrd="1" destOrd="0" presId="urn:microsoft.com/office/officeart/2005/8/layout/orgChart1"/>
    <dgm:cxn modelId="{2FD9B443-47D5-46EA-B0C1-5626D11988F2}" type="presParOf" srcId="{6057BDAC-7F0A-4B11-8296-F3B8B1AD13D3}" destId="{7A14F294-6EE3-4060-B2CA-71D941740768}" srcOrd="1" destOrd="0" presId="urn:microsoft.com/office/officeart/2005/8/layout/orgChart1"/>
    <dgm:cxn modelId="{56E5D089-5248-4F3B-A120-6A423D226FA9}" type="presParOf" srcId="{6057BDAC-7F0A-4B11-8296-F3B8B1AD13D3}" destId="{3B1DEB87-9D8D-4BAE-8067-127A48A28336}" srcOrd="2" destOrd="0" presId="urn:microsoft.com/office/officeart/2005/8/layout/orgChart1"/>
    <dgm:cxn modelId="{718D7BCE-7713-4B06-8F24-8792F5C3FB5F}" type="presParOf" srcId="{AE7A8BA2-78B5-4E72-A7E8-3EA44FC0CA21}" destId="{FE1BB5CC-757D-4863-88B4-0A7CA9AE5A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DC2FC-F323-48C9-9D20-DCF93B02FC41}">
      <dsp:nvSpPr>
        <dsp:cNvPr id="0" name=""/>
        <dsp:cNvSpPr/>
      </dsp:nvSpPr>
      <dsp:spPr>
        <a:xfrm>
          <a:off x="3786" y="653879"/>
          <a:ext cx="1451371" cy="573064"/>
        </a:xfrm>
        <a:prstGeom prst="rect">
          <a:avLst/>
        </a:prstGeom>
        <a:solidFill>
          <a:schemeClr val="accent2">
            <a:lumMod val="9000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Federal</a:t>
          </a:r>
        </a:p>
      </dsp:txBody>
      <dsp:txXfrm>
        <a:off x="3786" y="653879"/>
        <a:ext cx="1451371" cy="573064"/>
      </dsp:txXfrm>
    </dsp:sp>
    <dsp:sp modelId="{6C114440-A884-4033-A785-3D95F130FA5E}">
      <dsp:nvSpPr>
        <dsp:cNvPr id="0" name=""/>
        <dsp:cNvSpPr/>
      </dsp:nvSpPr>
      <dsp:spPr>
        <a:xfrm>
          <a:off x="3786" y="1226944"/>
          <a:ext cx="1451371" cy="21831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Immigration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Social Security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Medicare</a:t>
          </a:r>
        </a:p>
      </dsp:txBody>
      <dsp:txXfrm>
        <a:off x="3786" y="1226944"/>
        <a:ext cx="1451371" cy="2183175"/>
      </dsp:txXfrm>
    </dsp:sp>
    <dsp:sp modelId="{789623CC-1F48-4C30-9BCB-3F89630323FF}">
      <dsp:nvSpPr>
        <dsp:cNvPr id="0" name=""/>
        <dsp:cNvSpPr/>
      </dsp:nvSpPr>
      <dsp:spPr>
        <a:xfrm>
          <a:off x="1658350" y="653879"/>
          <a:ext cx="1451371" cy="573064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State</a:t>
          </a:r>
        </a:p>
      </dsp:txBody>
      <dsp:txXfrm>
        <a:off x="1658350" y="653879"/>
        <a:ext cx="1451371" cy="573064"/>
      </dsp:txXfrm>
    </dsp:sp>
    <dsp:sp modelId="{EC133466-8436-446F-BB7D-33DE5EB8745C}">
      <dsp:nvSpPr>
        <dsp:cNvPr id="0" name=""/>
        <dsp:cNvSpPr/>
      </dsp:nvSpPr>
      <dsp:spPr>
        <a:xfrm>
          <a:off x="1658350" y="1226944"/>
          <a:ext cx="1451371" cy="21831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latin typeface="+mj-lt"/>
            </a:rPr>
            <a:t>MediCal</a:t>
          </a:r>
          <a:r>
            <a:rPr lang="en-US" sz="1400" kern="1200" dirty="0">
              <a:latin typeface="+mj-lt"/>
            </a:rPr>
            <a:t> (with some federal $)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Prisons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Education</a:t>
          </a:r>
        </a:p>
      </dsp:txBody>
      <dsp:txXfrm>
        <a:off x="1658350" y="1226944"/>
        <a:ext cx="1451371" cy="2183175"/>
      </dsp:txXfrm>
    </dsp:sp>
    <dsp:sp modelId="{F4C18800-C29A-4D6E-A59C-6D600EA36096}">
      <dsp:nvSpPr>
        <dsp:cNvPr id="0" name=""/>
        <dsp:cNvSpPr/>
      </dsp:nvSpPr>
      <dsp:spPr>
        <a:xfrm>
          <a:off x="3312914" y="653879"/>
          <a:ext cx="1451371" cy="5730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County</a:t>
          </a:r>
        </a:p>
      </dsp:txBody>
      <dsp:txXfrm>
        <a:off x="3312914" y="653879"/>
        <a:ext cx="1451371" cy="573064"/>
      </dsp:txXfrm>
    </dsp:sp>
    <dsp:sp modelId="{1A5ABAF4-B58A-4B45-BEEB-67719DFD5344}">
      <dsp:nvSpPr>
        <dsp:cNvPr id="0" name=""/>
        <dsp:cNvSpPr/>
      </dsp:nvSpPr>
      <dsp:spPr>
        <a:xfrm>
          <a:off x="3312914" y="1226944"/>
          <a:ext cx="1451371" cy="218317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Health Services (much with state $)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Social Services (much with state $)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Sheriff and Jails</a:t>
          </a:r>
        </a:p>
      </dsp:txBody>
      <dsp:txXfrm>
        <a:off x="3312914" y="1226944"/>
        <a:ext cx="1451371" cy="2183175"/>
      </dsp:txXfrm>
    </dsp:sp>
    <dsp:sp modelId="{88D9AFB0-19C0-4EBE-8CD2-48E94FF6C618}">
      <dsp:nvSpPr>
        <dsp:cNvPr id="0" name=""/>
        <dsp:cNvSpPr/>
      </dsp:nvSpPr>
      <dsp:spPr>
        <a:xfrm>
          <a:off x="4967478" y="653879"/>
          <a:ext cx="1451371" cy="5730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City</a:t>
          </a:r>
        </a:p>
      </dsp:txBody>
      <dsp:txXfrm>
        <a:off x="4967478" y="653879"/>
        <a:ext cx="1451371" cy="573064"/>
      </dsp:txXfrm>
    </dsp:sp>
    <dsp:sp modelId="{417C0EBA-8AE7-430D-BCDF-1624EA2C6347}">
      <dsp:nvSpPr>
        <dsp:cNvPr id="0" name=""/>
        <dsp:cNvSpPr/>
      </dsp:nvSpPr>
      <dsp:spPr>
        <a:xfrm>
          <a:off x="4967478" y="1226944"/>
          <a:ext cx="1451371" cy="21831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Police &amp; Fire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Street maintenance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City Planning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Water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>
            <a:latin typeface="+mj-lt"/>
          </a:endParaRPr>
        </a:p>
      </dsp:txBody>
      <dsp:txXfrm>
        <a:off x="4967478" y="1226944"/>
        <a:ext cx="1451371" cy="2183175"/>
      </dsp:txXfrm>
    </dsp:sp>
    <dsp:sp modelId="{DACD883F-8F68-48E0-8E71-248099953424}">
      <dsp:nvSpPr>
        <dsp:cNvPr id="0" name=""/>
        <dsp:cNvSpPr/>
      </dsp:nvSpPr>
      <dsp:spPr>
        <a:xfrm>
          <a:off x="6622041" y="653879"/>
          <a:ext cx="1451371" cy="5730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School District</a:t>
          </a:r>
        </a:p>
      </dsp:txBody>
      <dsp:txXfrm>
        <a:off x="6622041" y="653879"/>
        <a:ext cx="1451371" cy="573064"/>
      </dsp:txXfrm>
    </dsp:sp>
    <dsp:sp modelId="{B26A6C17-96D6-4042-916C-CFFEAFAF4054}">
      <dsp:nvSpPr>
        <dsp:cNvPr id="0" name=""/>
        <dsp:cNvSpPr/>
      </dsp:nvSpPr>
      <dsp:spPr>
        <a:xfrm>
          <a:off x="6622041" y="1226944"/>
          <a:ext cx="1451371" cy="218317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K-12 education (with state dollars)</a:t>
          </a:r>
        </a:p>
      </dsp:txBody>
      <dsp:txXfrm>
        <a:off x="6622041" y="1226944"/>
        <a:ext cx="1451371" cy="21831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0397E-60A6-4247-9EB9-45DD64E94F06}">
      <dsp:nvSpPr>
        <dsp:cNvPr id="0" name=""/>
        <dsp:cNvSpPr/>
      </dsp:nvSpPr>
      <dsp:spPr>
        <a:xfrm>
          <a:off x="4095750" y="1131887"/>
          <a:ext cx="3201924" cy="374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13"/>
              </a:lnTo>
              <a:lnTo>
                <a:pt x="3201924" y="187413"/>
              </a:lnTo>
              <a:lnTo>
                <a:pt x="3201924" y="37482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FB575-3453-4C0F-B133-18E9A1AEF5A5}">
      <dsp:nvSpPr>
        <dsp:cNvPr id="0" name=""/>
        <dsp:cNvSpPr/>
      </dsp:nvSpPr>
      <dsp:spPr>
        <a:xfrm>
          <a:off x="4095750" y="1131887"/>
          <a:ext cx="1042206" cy="374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13"/>
              </a:lnTo>
              <a:lnTo>
                <a:pt x="1042206" y="187413"/>
              </a:lnTo>
              <a:lnTo>
                <a:pt x="1042206" y="37482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D3415-1098-4D55-8F47-684E2FB281BA}">
      <dsp:nvSpPr>
        <dsp:cNvPr id="0" name=""/>
        <dsp:cNvSpPr/>
      </dsp:nvSpPr>
      <dsp:spPr>
        <a:xfrm>
          <a:off x="2978238" y="1131887"/>
          <a:ext cx="1117511" cy="374827"/>
        </a:xfrm>
        <a:custGeom>
          <a:avLst/>
          <a:gdLst/>
          <a:ahLst/>
          <a:cxnLst/>
          <a:rect l="0" t="0" r="0" b="0"/>
          <a:pathLst>
            <a:path>
              <a:moveTo>
                <a:pt x="1117511" y="0"/>
              </a:moveTo>
              <a:lnTo>
                <a:pt x="1117511" y="187413"/>
              </a:lnTo>
              <a:lnTo>
                <a:pt x="0" y="187413"/>
              </a:lnTo>
              <a:lnTo>
                <a:pt x="0" y="37482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9F17D-2A6D-43EA-8443-003DEEB14D0C}">
      <dsp:nvSpPr>
        <dsp:cNvPr id="0" name=""/>
        <dsp:cNvSpPr/>
      </dsp:nvSpPr>
      <dsp:spPr>
        <a:xfrm>
          <a:off x="856172" y="1131887"/>
          <a:ext cx="3239577" cy="374827"/>
        </a:xfrm>
        <a:custGeom>
          <a:avLst/>
          <a:gdLst/>
          <a:ahLst/>
          <a:cxnLst/>
          <a:rect l="0" t="0" r="0" b="0"/>
          <a:pathLst>
            <a:path>
              <a:moveTo>
                <a:pt x="3239577" y="0"/>
              </a:moveTo>
              <a:lnTo>
                <a:pt x="3239577" y="187413"/>
              </a:lnTo>
              <a:lnTo>
                <a:pt x="0" y="187413"/>
              </a:lnTo>
              <a:lnTo>
                <a:pt x="0" y="37482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A646C-D6B4-457E-A290-05FC7E6FB436}">
      <dsp:nvSpPr>
        <dsp:cNvPr id="0" name=""/>
        <dsp:cNvSpPr/>
      </dsp:nvSpPr>
      <dsp:spPr>
        <a:xfrm>
          <a:off x="2520458" y="39239"/>
          <a:ext cx="3150582" cy="1092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Probation Department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$453.6M</a:t>
          </a:r>
        </a:p>
      </dsp:txBody>
      <dsp:txXfrm>
        <a:off x="2520458" y="39239"/>
        <a:ext cx="3150582" cy="1092647"/>
      </dsp:txXfrm>
    </dsp:sp>
    <dsp:sp modelId="{D80FF805-E37D-46D1-9C97-2B4BA55D1661}">
      <dsp:nvSpPr>
        <dsp:cNvPr id="0" name=""/>
        <dsp:cNvSpPr/>
      </dsp:nvSpPr>
      <dsp:spPr>
        <a:xfrm>
          <a:off x="1379" y="1506714"/>
          <a:ext cx="1709586" cy="884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Juvenile Institutions Services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$377.9M</a:t>
          </a:r>
        </a:p>
      </dsp:txBody>
      <dsp:txXfrm>
        <a:off x="1379" y="1506714"/>
        <a:ext cx="1709586" cy="884957"/>
      </dsp:txXfrm>
    </dsp:sp>
    <dsp:sp modelId="{9CFB1867-6212-4350-B789-5B40097C1848}">
      <dsp:nvSpPr>
        <dsp:cNvPr id="0" name=""/>
        <dsp:cNvSpPr/>
      </dsp:nvSpPr>
      <dsp:spPr>
        <a:xfrm>
          <a:off x="2085793" y="1506714"/>
          <a:ext cx="1784891" cy="892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Care of Juvenile Court Wards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$2.89M</a:t>
          </a:r>
        </a:p>
      </dsp:txBody>
      <dsp:txXfrm>
        <a:off x="2085793" y="1506714"/>
        <a:ext cx="1784891" cy="892445"/>
      </dsp:txXfrm>
    </dsp:sp>
    <dsp:sp modelId="{4A7A16FE-59F2-425A-93E8-6C8ACD0C6FA7}">
      <dsp:nvSpPr>
        <dsp:cNvPr id="0" name=""/>
        <dsp:cNvSpPr/>
      </dsp:nvSpPr>
      <dsp:spPr>
        <a:xfrm>
          <a:off x="4245511" y="1506714"/>
          <a:ext cx="1784891" cy="892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Support Services for Institutions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$72.3M</a:t>
          </a:r>
        </a:p>
      </dsp:txBody>
      <dsp:txXfrm>
        <a:off x="4245511" y="1506714"/>
        <a:ext cx="1784891" cy="892445"/>
      </dsp:txXfrm>
    </dsp:sp>
    <dsp:sp modelId="{D7648A4A-81BC-4148-84F9-23A83318E9AA}">
      <dsp:nvSpPr>
        <dsp:cNvPr id="0" name=""/>
        <dsp:cNvSpPr/>
      </dsp:nvSpPr>
      <dsp:spPr>
        <a:xfrm>
          <a:off x="6405229" y="1506714"/>
          <a:ext cx="1784891" cy="892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Support Services for Court Wards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$554K</a:t>
          </a:r>
        </a:p>
      </dsp:txBody>
      <dsp:txXfrm>
        <a:off x="6405229" y="1506714"/>
        <a:ext cx="1784891" cy="8924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0397E-60A6-4247-9EB9-45DD64E94F06}">
      <dsp:nvSpPr>
        <dsp:cNvPr id="0" name=""/>
        <dsp:cNvSpPr/>
      </dsp:nvSpPr>
      <dsp:spPr>
        <a:xfrm>
          <a:off x="4095750" y="1131887"/>
          <a:ext cx="3201924" cy="374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13"/>
              </a:lnTo>
              <a:lnTo>
                <a:pt x="3201924" y="187413"/>
              </a:lnTo>
              <a:lnTo>
                <a:pt x="3201924" y="37482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FB575-3453-4C0F-B133-18E9A1AEF5A5}">
      <dsp:nvSpPr>
        <dsp:cNvPr id="0" name=""/>
        <dsp:cNvSpPr/>
      </dsp:nvSpPr>
      <dsp:spPr>
        <a:xfrm>
          <a:off x="4095750" y="1131887"/>
          <a:ext cx="1042206" cy="374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13"/>
              </a:lnTo>
              <a:lnTo>
                <a:pt x="1042206" y="187413"/>
              </a:lnTo>
              <a:lnTo>
                <a:pt x="1042206" y="37482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D3415-1098-4D55-8F47-684E2FB281BA}">
      <dsp:nvSpPr>
        <dsp:cNvPr id="0" name=""/>
        <dsp:cNvSpPr/>
      </dsp:nvSpPr>
      <dsp:spPr>
        <a:xfrm>
          <a:off x="2978238" y="1131887"/>
          <a:ext cx="1117511" cy="374827"/>
        </a:xfrm>
        <a:custGeom>
          <a:avLst/>
          <a:gdLst/>
          <a:ahLst/>
          <a:cxnLst/>
          <a:rect l="0" t="0" r="0" b="0"/>
          <a:pathLst>
            <a:path>
              <a:moveTo>
                <a:pt x="1117511" y="0"/>
              </a:moveTo>
              <a:lnTo>
                <a:pt x="1117511" y="187413"/>
              </a:lnTo>
              <a:lnTo>
                <a:pt x="0" y="187413"/>
              </a:lnTo>
              <a:lnTo>
                <a:pt x="0" y="37482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9F17D-2A6D-43EA-8443-003DEEB14D0C}">
      <dsp:nvSpPr>
        <dsp:cNvPr id="0" name=""/>
        <dsp:cNvSpPr/>
      </dsp:nvSpPr>
      <dsp:spPr>
        <a:xfrm>
          <a:off x="856172" y="1131887"/>
          <a:ext cx="3239577" cy="374827"/>
        </a:xfrm>
        <a:custGeom>
          <a:avLst/>
          <a:gdLst/>
          <a:ahLst/>
          <a:cxnLst/>
          <a:rect l="0" t="0" r="0" b="0"/>
          <a:pathLst>
            <a:path>
              <a:moveTo>
                <a:pt x="3239577" y="0"/>
              </a:moveTo>
              <a:lnTo>
                <a:pt x="3239577" y="187413"/>
              </a:lnTo>
              <a:lnTo>
                <a:pt x="0" y="187413"/>
              </a:lnTo>
              <a:lnTo>
                <a:pt x="0" y="37482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A646C-D6B4-457E-A290-05FC7E6FB436}">
      <dsp:nvSpPr>
        <dsp:cNvPr id="0" name=""/>
        <dsp:cNvSpPr/>
      </dsp:nvSpPr>
      <dsp:spPr>
        <a:xfrm>
          <a:off x="2520458" y="39239"/>
          <a:ext cx="3150582" cy="1092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Probation Department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$192.8M</a:t>
          </a:r>
        </a:p>
      </dsp:txBody>
      <dsp:txXfrm>
        <a:off x="2520458" y="39239"/>
        <a:ext cx="3150582" cy="1092647"/>
      </dsp:txXfrm>
    </dsp:sp>
    <dsp:sp modelId="{D80FF805-E37D-46D1-9C97-2B4BA55D1661}">
      <dsp:nvSpPr>
        <dsp:cNvPr id="0" name=""/>
        <dsp:cNvSpPr/>
      </dsp:nvSpPr>
      <dsp:spPr>
        <a:xfrm>
          <a:off x="1379" y="1506714"/>
          <a:ext cx="1709586" cy="884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Juvenile Services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$128.5M</a:t>
          </a:r>
        </a:p>
      </dsp:txBody>
      <dsp:txXfrm>
        <a:off x="1379" y="1506714"/>
        <a:ext cx="1709586" cy="884957"/>
      </dsp:txXfrm>
    </dsp:sp>
    <dsp:sp modelId="{9CFB1867-6212-4350-B789-5B40097C1848}">
      <dsp:nvSpPr>
        <dsp:cNvPr id="0" name=""/>
        <dsp:cNvSpPr/>
      </dsp:nvSpPr>
      <dsp:spPr>
        <a:xfrm>
          <a:off x="2085793" y="1506714"/>
          <a:ext cx="1784891" cy="892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Juvenile</a:t>
          </a:r>
          <a:r>
            <a:rPr lang="en-US" sz="1200" b="0" kern="1200" baseline="0" dirty="0">
              <a:latin typeface="+mj-lt"/>
            </a:rPr>
            <a:t> Suitable Placement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>
              <a:latin typeface="+mj-lt"/>
            </a:rPr>
            <a:t>$33.1M</a:t>
          </a:r>
          <a:endParaRPr lang="en-US" sz="1200" b="0" kern="1200" dirty="0">
            <a:latin typeface="+mj-lt"/>
          </a:endParaRPr>
        </a:p>
      </dsp:txBody>
      <dsp:txXfrm>
        <a:off x="2085793" y="1506714"/>
        <a:ext cx="1784891" cy="892445"/>
      </dsp:txXfrm>
    </dsp:sp>
    <dsp:sp modelId="{4A7A16FE-59F2-425A-93E8-6C8ACD0C6FA7}">
      <dsp:nvSpPr>
        <dsp:cNvPr id="0" name=""/>
        <dsp:cNvSpPr/>
      </dsp:nvSpPr>
      <dsp:spPr>
        <a:xfrm>
          <a:off x="4245511" y="1506714"/>
          <a:ext cx="1784891" cy="892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Admin Distribution for Juvenile Services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$24.7M</a:t>
          </a:r>
        </a:p>
      </dsp:txBody>
      <dsp:txXfrm>
        <a:off x="4245511" y="1506714"/>
        <a:ext cx="1784891" cy="892445"/>
      </dsp:txXfrm>
    </dsp:sp>
    <dsp:sp modelId="{D7648A4A-81BC-4148-84F9-23A83318E9AA}">
      <dsp:nvSpPr>
        <dsp:cNvPr id="0" name=""/>
        <dsp:cNvSpPr/>
      </dsp:nvSpPr>
      <dsp:spPr>
        <a:xfrm>
          <a:off x="6405229" y="1506714"/>
          <a:ext cx="1784891" cy="892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Admin Distribution for Juvenile Placement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$6.3M</a:t>
          </a:r>
        </a:p>
      </dsp:txBody>
      <dsp:txXfrm>
        <a:off x="6405229" y="1506714"/>
        <a:ext cx="1784891" cy="8924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73CFF-A4FC-4897-8592-3FA63B4CBC94}">
      <dsp:nvSpPr>
        <dsp:cNvPr id="0" name=""/>
        <dsp:cNvSpPr/>
      </dsp:nvSpPr>
      <dsp:spPr>
        <a:xfrm>
          <a:off x="2011680" y="934537"/>
          <a:ext cx="91440" cy="3918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865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FBE5B-C980-4719-83C7-D31B69CFACCE}">
      <dsp:nvSpPr>
        <dsp:cNvPr id="0" name=""/>
        <dsp:cNvSpPr/>
      </dsp:nvSpPr>
      <dsp:spPr>
        <a:xfrm>
          <a:off x="427016" y="1524"/>
          <a:ext cx="3260767" cy="933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latin typeface="+mj-lt"/>
            </a:rPr>
            <a:t>Community and Senior Services</a:t>
          </a:r>
        </a:p>
      </dsp:txBody>
      <dsp:txXfrm>
        <a:off x="427016" y="1524"/>
        <a:ext cx="3260767" cy="933012"/>
      </dsp:txXfrm>
    </dsp:sp>
    <dsp:sp modelId="{6AC4E1E7-B2DA-46AE-AF47-60B12C50BE5D}">
      <dsp:nvSpPr>
        <dsp:cNvPr id="0" name=""/>
        <dsp:cNvSpPr/>
      </dsp:nvSpPr>
      <dsp:spPr>
        <a:xfrm>
          <a:off x="1124387" y="1326402"/>
          <a:ext cx="1866025" cy="1034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>
              <a:latin typeface="+mj-lt"/>
            </a:rPr>
            <a:t>Youth Jobs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>
              <a:latin typeface="+mj-lt"/>
            </a:rPr>
            <a:t>$12.9M</a:t>
          </a:r>
          <a:endParaRPr lang="en-US" sz="1200" b="0" kern="1200" dirty="0">
            <a:latin typeface="+mj-lt"/>
          </a:endParaRPr>
        </a:p>
      </dsp:txBody>
      <dsp:txXfrm>
        <a:off x="1124387" y="1326402"/>
        <a:ext cx="1866025" cy="10342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9234C-B930-4E3B-99DD-CA02F57F3B14}">
      <dsp:nvSpPr>
        <dsp:cNvPr id="0" name=""/>
        <dsp:cNvSpPr/>
      </dsp:nvSpPr>
      <dsp:spPr>
        <a:xfrm>
          <a:off x="2057400" y="985694"/>
          <a:ext cx="1125906" cy="390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05"/>
              </a:lnTo>
              <a:lnTo>
                <a:pt x="1125906" y="195405"/>
              </a:lnTo>
              <a:lnTo>
                <a:pt x="1125906" y="39081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6CD43-813E-416F-98A7-E4EB2C232F98}">
      <dsp:nvSpPr>
        <dsp:cNvPr id="0" name=""/>
        <dsp:cNvSpPr/>
      </dsp:nvSpPr>
      <dsp:spPr>
        <a:xfrm>
          <a:off x="931493" y="985694"/>
          <a:ext cx="1125906" cy="390810"/>
        </a:xfrm>
        <a:custGeom>
          <a:avLst/>
          <a:gdLst/>
          <a:ahLst/>
          <a:cxnLst/>
          <a:rect l="0" t="0" r="0" b="0"/>
          <a:pathLst>
            <a:path>
              <a:moveTo>
                <a:pt x="1125906" y="0"/>
              </a:moveTo>
              <a:lnTo>
                <a:pt x="1125906" y="195405"/>
              </a:lnTo>
              <a:lnTo>
                <a:pt x="0" y="195405"/>
              </a:lnTo>
              <a:lnTo>
                <a:pt x="0" y="39081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FBE5B-C980-4719-83C7-D31B69CFACCE}">
      <dsp:nvSpPr>
        <dsp:cNvPr id="0" name=""/>
        <dsp:cNvSpPr/>
      </dsp:nvSpPr>
      <dsp:spPr>
        <a:xfrm>
          <a:off x="431404" y="55193"/>
          <a:ext cx="3251990" cy="9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latin typeface="+mj-lt"/>
            </a:rPr>
            <a:t>Arts Commission</a:t>
          </a:r>
        </a:p>
      </dsp:txBody>
      <dsp:txXfrm>
        <a:off x="431404" y="55193"/>
        <a:ext cx="3251990" cy="930501"/>
      </dsp:txXfrm>
    </dsp:sp>
    <dsp:sp modelId="{55990D55-1EF9-48C4-9DD1-2280A2BEFC64}">
      <dsp:nvSpPr>
        <dsp:cNvPr id="0" name=""/>
        <dsp:cNvSpPr/>
      </dsp:nvSpPr>
      <dsp:spPr>
        <a:xfrm>
          <a:off x="992" y="1376505"/>
          <a:ext cx="1861002" cy="9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Arts Internship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$704K</a:t>
          </a:r>
        </a:p>
      </dsp:txBody>
      <dsp:txXfrm>
        <a:off x="992" y="1376505"/>
        <a:ext cx="1861002" cy="930501"/>
      </dsp:txXfrm>
    </dsp:sp>
    <dsp:sp modelId="{E6DD0C9E-EE17-45A4-BA86-B88DB58C34B2}">
      <dsp:nvSpPr>
        <dsp:cNvPr id="0" name=""/>
        <dsp:cNvSpPr/>
      </dsp:nvSpPr>
      <dsp:spPr>
        <a:xfrm>
          <a:off x="2252805" y="1376505"/>
          <a:ext cx="1861002" cy="9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Arts Education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$2.2M</a:t>
          </a:r>
        </a:p>
      </dsp:txBody>
      <dsp:txXfrm>
        <a:off x="2252805" y="1376505"/>
        <a:ext cx="1861002" cy="9305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0397E-60A6-4247-9EB9-45DD64E94F06}">
      <dsp:nvSpPr>
        <dsp:cNvPr id="0" name=""/>
        <dsp:cNvSpPr/>
      </dsp:nvSpPr>
      <dsp:spPr>
        <a:xfrm>
          <a:off x="4095750" y="1131887"/>
          <a:ext cx="3201924" cy="374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13"/>
              </a:lnTo>
              <a:lnTo>
                <a:pt x="3201924" y="187413"/>
              </a:lnTo>
              <a:lnTo>
                <a:pt x="3201924" y="37482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FB575-3453-4C0F-B133-18E9A1AEF5A5}">
      <dsp:nvSpPr>
        <dsp:cNvPr id="0" name=""/>
        <dsp:cNvSpPr/>
      </dsp:nvSpPr>
      <dsp:spPr>
        <a:xfrm>
          <a:off x="4095750" y="1131887"/>
          <a:ext cx="1042206" cy="374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13"/>
              </a:lnTo>
              <a:lnTo>
                <a:pt x="1042206" y="187413"/>
              </a:lnTo>
              <a:lnTo>
                <a:pt x="1042206" y="37482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D3415-1098-4D55-8F47-684E2FB281BA}">
      <dsp:nvSpPr>
        <dsp:cNvPr id="0" name=""/>
        <dsp:cNvSpPr/>
      </dsp:nvSpPr>
      <dsp:spPr>
        <a:xfrm>
          <a:off x="2978238" y="1131887"/>
          <a:ext cx="1117511" cy="374827"/>
        </a:xfrm>
        <a:custGeom>
          <a:avLst/>
          <a:gdLst/>
          <a:ahLst/>
          <a:cxnLst/>
          <a:rect l="0" t="0" r="0" b="0"/>
          <a:pathLst>
            <a:path>
              <a:moveTo>
                <a:pt x="1117511" y="0"/>
              </a:moveTo>
              <a:lnTo>
                <a:pt x="1117511" y="187413"/>
              </a:lnTo>
              <a:lnTo>
                <a:pt x="0" y="187413"/>
              </a:lnTo>
              <a:lnTo>
                <a:pt x="0" y="37482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9F17D-2A6D-43EA-8443-003DEEB14D0C}">
      <dsp:nvSpPr>
        <dsp:cNvPr id="0" name=""/>
        <dsp:cNvSpPr/>
      </dsp:nvSpPr>
      <dsp:spPr>
        <a:xfrm>
          <a:off x="856172" y="1131887"/>
          <a:ext cx="3239577" cy="374827"/>
        </a:xfrm>
        <a:custGeom>
          <a:avLst/>
          <a:gdLst/>
          <a:ahLst/>
          <a:cxnLst/>
          <a:rect l="0" t="0" r="0" b="0"/>
          <a:pathLst>
            <a:path>
              <a:moveTo>
                <a:pt x="3239577" y="0"/>
              </a:moveTo>
              <a:lnTo>
                <a:pt x="3239577" y="187413"/>
              </a:lnTo>
              <a:lnTo>
                <a:pt x="0" y="187413"/>
              </a:lnTo>
              <a:lnTo>
                <a:pt x="0" y="37482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A646C-D6B4-457E-A290-05FC7E6FB436}">
      <dsp:nvSpPr>
        <dsp:cNvPr id="0" name=""/>
        <dsp:cNvSpPr/>
      </dsp:nvSpPr>
      <dsp:spPr>
        <a:xfrm>
          <a:off x="2520458" y="39239"/>
          <a:ext cx="3150582" cy="1092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Public Library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$164.2M</a:t>
          </a:r>
        </a:p>
      </dsp:txBody>
      <dsp:txXfrm>
        <a:off x="2520458" y="39239"/>
        <a:ext cx="3150582" cy="1092647"/>
      </dsp:txXfrm>
    </dsp:sp>
    <dsp:sp modelId="{D80FF805-E37D-46D1-9C97-2B4BA55D1661}">
      <dsp:nvSpPr>
        <dsp:cNvPr id="0" name=""/>
        <dsp:cNvSpPr/>
      </dsp:nvSpPr>
      <dsp:spPr>
        <a:xfrm>
          <a:off x="1379" y="1506714"/>
          <a:ext cx="1709586" cy="884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Public</a:t>
          </a:r>
          <a:r>
            <a:rPr lang="en-US" sz="1200" b="0" kern="1200" baseline="0" dirty="0">
              <a:latin typeface="+mj-lt"/>
            </a:rPr>
            <a:t> Services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>
              <a:latin typeface="+mj-lt"/>
            </a:rPr>
            <a:t>$83M</a:t>
          </a:r>
          <a:endParaRPr lang="en-US" sz="1200" b="0" kern="1200" dirty="0">
            <a:latin typeface="+mj-lt"/>
          </a:endParaRPr>
        </a:p>
      </dsp:txBody>
      <dsp:txXfrm>
        <a:off x="1379" y="1506714"/>
        <a:ext cx="1709586" cy="884957"/>
      </dsp:txXfrm>
    </dsp:sp>
    <dsp:sp modelId="{9CFB1867-6212-4350-B789-5B40097C1848}">
      <dsp:nvSpPr>
        <dsp:cNvPr id="0" name=""/>
        <dsp:cNvSpPr/>
      </dsp:nvSpPr>
      <dsp:spPr>
        <a:xfrm>
          <a:off x="2085793" y="1506714"/>
          <a:ext cx="1784891" cy="892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Library</a:t>
          </a:r>
          <a:r>
            <a:rPr lang="en-US" sz="1200" b="0" kern="1200" baseline="0" dirty="0">
              <a:latin typeface="+mj-lt"/>
            </a:rPr>
            <a:t> Material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>
              <a:latin typeface="+mj-lt"/>
            </a:rPr>
            <a:t>$14.4M</a:t>
          </a:r>
          <a:endParaRPr lang="en-US" sz="1200" b="0" kern="1200" dirty="0">
            <a:latin typeface="+mj-lt"/>
          </a:endParaRPr>
        </a:p>
      </dsp:txBody>
      <dsp:txXfrm>
        <a:off x="2085793" y="1506714"/>
        <a:ext cx="1784891" cy="892445"/>
      </dsp:txXfrm>
    </dsp:sp>
    <dsp:sp modelId="{4A7A16FE-59F2-425A-93E8-6C8ACD0C6FA7}">
      <dsp:nvSpPr>
        <dsp:cNvPr id="0" name=""/>
        <dsp:cNvSpPr/>
      </dsp:nvSpPr>
      <dsp:spPr>
        <a:xfrm>
          <a:off x="4245511" y="1506714"/>
          <a:ext cx="1784891" cy="892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Information</a:t>
          </a:r>
          <a:r>
            <a:rPr lang="en-US" sz="1200" b="0" kern="1200" baseline="0" dirty="0">
              <a:latin typeface="+mj-lt"/>
            </a:rPr>
            <a:t> Systems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>
              <a:latin typeface="+mj-lt"/>
            </a:rPr>
            <a:t>$11.4M</a:t>
          </a:r>
          <a:endParaRPr lang="en-US" sz="1200" b="0" kern="1200" dirty="0">
            <a:latin typeface="+mj-lt"/>
          </a:endParaRPr>
        </a:p>
      </dsp:txBody>
      <dsp:txXfrm>
        <a:off x="4245511" y="1506714"/>
        <a:ext cx="1784891" cy="892445"/>
      </dsp:txXfrm>
    </dsp:sp>
    <dsp:sp modelId="{D7648A4A-81BC-4148-84F9-23A83318E9AA}">
      <dsp:nvSpPr>
        <dsp:cNvPr id="0" name=""/>
        <dsp:cNvSpPr/>
      </dsp:nvSpPr>
      <dsp:spPr>
        <a:xfrm>
          <a:off x="6405229" y="1506714"/>
          <a:ext cx="1784891" cy="892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Administration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$55M</a:t>
          </a:r>
        </a:p>
      </dsp:txBody>
      <dsp:txXfrm>
        <a:off x="6405229" y="1506714"/>
        <a:ext cx="1784891" cy="8924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80E04-B4BF-4DBF-AD25-7239FBE32475}">
      <dsp:nvSpPr>
        <dsp:cNvPr id="0" name=""/>
        <dsp:cNvSpPr/>
      </dsp:nvSpPr>
      <dsp:spPr>
        <a:xfrm>
          <a:off x="4095750" y="1150108"/>
          <a:ext cx="3388246" cy="296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03"/>
              </a:lnTo>
              <a:lnTo>
                <a:pt x="3388246" y="148303"/>
              </a:lnTo>
              <a:lnTo>
                <a:pt x="3388246" y="296606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0397E-60A6-4247-9EB9-45DD64E94F06}">
      <dsp:nvSpPr>
        <dsp:cNvPr id="0" name=""/>
        <dsp:cNvSpPr/>
      </dsp:nvSpPr>
      <dsp:spPr>
        <a:xfrm>
          <a:off x="4095750" y="1150108"/>
          <a:ext cx="1679225" cy="296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03"/>
              </a:lnTo>
              <a:lnTo>
                <a:pt x="1679225" y="148303"/>
              </a:lnTo>
              <a:lnTo>
                <a:pt x="1679225" y="296606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FB575-3453-4C0F-B133-18E9A1AEF5A5}">
      <dsp:nvSpPr>
        <dsp:cNvPr id="0" name=""/>
        <dsp:cNvSpPr/>
      </dsp:nvSpPr>
      <dsp:spPr>
        <a:xfrm>
          <a:off x="4020235" y="1150108"/>
          <a:ext cx="91440" cy="296606"/>
        </a:xfrm>
        <a:custGeom>
          <a:avLst/>
          <a:gdLst/>
          <a:ahLst/>
          <a:cxnLst/>
          <a:rect l="0" t="0" r="0" b="0"/>
          <a:pathLst>
            <a:path>
              <a:moveTo>
                <a:pt x="75514" y="0"/>
              </a:moveTo>
              <a:lnTo>
                <a:pt x="75514" y="148303"/>
              </a:lnTo>
              <a:lnTo>
                <a:pt x="45720" y="148303"/>
              </a:lnTo>
              <a:lnTo>
                <a:pt x="45720" y="296606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D3415-1098-4D55-8F47-684E2FB281BA}">
      <dsp:nvSpPr>
        <dsp:cNvPr id="0" name=""/>
        <dsp:cNvSpPr/>
      </dsp:nvSpPr>
      <dsp:spPr>
        <a:xfrm>
          <a:off x="2356934" y="1150108"/>
          <a:ext cx="1738815" cy="296606"/>
        </a:xfrm>
        <a:custGeom>
          <a:avLst/>
          <a:gdLst/>
          <a:ahLst/>
          <a:cxnLst/>
          <a:rect l="0" t="0" r="0" b="0"/>
          <a:pathLst>
            <a:path>
              <a:moveTo>
                <a:pt x="1738815" y="0"/>
              </a:moveTo>
              <a:lnTo>
                <a:pt x="1738815" y="148303"/>
              </a:lnTo>
              <a:lnTo>
                <a:pt x="0" y="148303"/>
              </a:lnTo>
              <a:lnTo>
                <a:pt x="0" y="296606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9F17D-2A6D-43EA-8443-003DEEB14D0C}">
      <dsp:nvSpPr>
        <dsp:cNvPr id="0" name=""/>
        <dsp:cNvSpPr/>
      </dsp:nvSpPr>
      <dsp:spPr>
        <a:xfrm>
          <a:off x="677708" y="1150108"/>
          <a:ext cx="3418041" cy="296606"/>
        </a:xfrm>
        <a:custGeom>
          <a:avLst/>
          <a:gdLst/>
          <a:ahLst/>
          <a:cxnLst/>
          <a:rect l="0" t="0" r="0" b="0"/>
          <a:pathLst>
            <a:path>
              <a:moveTo>
                <a:pt x="3418041" y="0"/>
              </a:moveTo>
              <a:lnTo>
                <a:pt x="3418041" y="148303"/>
              </a:lnTo>
              <a:lnTo>
                <a:pt x="0" y="148303"/>
              </a:lnTo>
              <a:lnTo>
                <a:pt x="0" y="296606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A646C-D6B4-457E-A290-05FC7E6FB436}">
      <dsp:nvSpPr>
        <dsp:cNvPr id="0" name=""/>
        <dsp:cNvSpPr/>
      </dsp:nvSpPr>
      <dsp:spPr>
        <a:xfrm>
          <a:off x="2849195" y="285477"/>
          <a:ext cx="2493108" cy="8646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Parks and Rec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$180.9M</a:t>
          </a:r>
        </a:p>
      </dsp:txBody>
      <dsp:txXfrm>
        <a:off x="2849195" y="285477"/>
        <a:ext cx="2493108" cy="864630"/>
      </dsp:txXfrm>
    </dsp:sp>
    <dsp:sp modelId="{D80FF805-E37D-46D1-9C97-2B4BA55D1661}">
      <dsp:nvSpPr>
        <dsp:cNvPr id="0" name=""/>
        <dsp:cNvSpPr/>
      </dsp:nvSpPr>
      <dsp:spPr>
        <a:xfrm>
          <a:off x="1296" y="1446715"/>
          <a:ext cx="1352824" cy="700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>
              <a:latin typeface="+mj-lt"/>
            </a:rPr>
            <a:t>Community Services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>
              <a:latin typeface="+mj-lt"/>
            </a:rPr>
            <a:t>$66M</a:t>
          </a:r>
          <a:endParaRPr lang="en-US" sz="1200" b="0" kern="1200" dirty="0">
            <a:latin typeface="+mj-lt"/>
          </a:endParaRPr>
        </a:p>
      </dsp:txBody>
      <dsp:txXfrm>
        <a:off x="1296" y="1446715"/>
        <a:ext cx="1352824" cy="700281"/>
      </dsp:txXfrm>
    </dsp:sp>
    <dsp:sp modelId="{9CFB1867-6212-4350-B789-5B40097C1848}">
      <dsp:nvSpPr>
        <dsp:cNvPr id="0" name=""/>
        <dsp:cNvSpPr/>
      </dsp:nvSpPr>
      <dsp:spPr>
        <a:xfrm>
          <a:off x="1650727" y="1446715"/>
          <a:ext cx="1412413" cy="706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Regional</a:t>
          </a:r>
          <a:r>
            <a:rPr lang="en-US" sz="1200" b="0" kern="1200" baseline="0" dirty="0">
              <a:latin typeface="+mj-lt"/>
            </a:rPr>
            <a:t> Services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>
              <a:latin typeface="+mj-lt"/>
            </a:rPr>
            <a:t>$30.9M</a:t>
          </a:r>
          <a:endParaRPr lang="en-US" sz="1200" b="0" kern="1200" dirty="0">
            <a:latin typeface="+mj-lt"/>
          </a:endParaRPr>
        </a:p>
      </dsp:txBody>
      <dsp:txXfrm>
        <a:off x="1650727" y="1446715"/>
        <a:ext cx="1412413" cy="706206"/>
      </dsp:txXfrm>
    </dsp:sp>
    <dsp:sp modelId="{4A7A16FE-59F2-425A-93E8-6C8ACD0C6FA7}">
      <dsp:nvSpPr>
        <dsp:cNvPr id="0" name=""/>
        <dsp:cNvSpPr/>
      </dsp:nvSpPr>
      <dsp:spPr>
        <a:xfrm>
          <a:off x="3359748" y="1446715"/>
          <a:ext cx="1412413" cy="706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Environmental</a:t>
          </a:r>
          <a:r>
            <a:rPr lang="en-US" sz="1200" b="0" kern="1200" baseline="0" dirty="0">
              <a:latin typeface="+mj-lt"/>
            </a:rPr>
            <a:t> Stewardship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>
              <a:latin typeface="+mj-lt"/>
            </a:rPr>
            <a:t>$7.65M</a:t>
          </a:r>
          <a:endParaRPr lang="en-US" sz="1200" b="0" kern="1200" dirty="0">
            <a:latin typeface="+mj-lt"/>
          </a:endParaRPr>
        </a:p>
      </dsp:txBody>
      <dsp:txXfrm>
        <a:off x="3359748" y="1446715"/>
        <a:ext cx="1412413" cy="706206"/>
      </dsp:txXfrm>
    </dsp:sp>
    <dsp:sp modelId="{D7648A4A-81BC-4148-84F9-23A83318E9AA}">
      <dsp:nvSpPr>
        <dsp:cNvPr id="0" name=""/>
        <dsp:cNvSpPr/>
      </dsp:nvSpPr>
      <dsp:spPr>
        <a:xfrm>
          <a:off x="5068768" y="1446715"/>
          <a:ext cx="1412413" cy="706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Asset</a:t>
          </a:r>
          <a:r>
            <a:rPr lang="en-US" sz="1200" kern="1200" baseline="0" dirty="0">
              <a:latin typeface="+mj-lt"/>
            </a:rPr>
            <a:t> Presentation &amp; Development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latin typeface="+mj-lt"/>
            </a:rPr>
            <a:t>$42.2M </a:t>
          </a:r>
          <a:endParaRPr lang="en-US" sz="1200" kern="1200" dirty="0">
            <a:latin typeface="+mj-lt"/>
          </a:endParaRPr>
        </a:p>
      </dsp:txBody>
      <dsp:txXfrm>
        <a:off x="5068768" y="1446715"/>
        <a:ext cx="1412413" cy="706206"/>
      </dsp:txXfrm>
    </dsp:sp>
    <dsp:sp modelId="{D81579CA-F01B-4F3F-B02D-565B00FA0064}">
      <dsp:nvSpPr>
        <dsp:cNvPr id="0" name=""/>
        <dsp:cNvSpPr/>
      </dsp:nvSpPr>
      <dsp:spPr>
        <a:xfrm>
          <a:off x="6777789" y="1446715"/>
          <a:ext cx="1412413" cy="706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Administrative Services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$34.1M</a:t>
          </a:r>
        </a:p>
      </dsp:txBody>
      <dsp:txXfrm>
        <a:off x="6777789" y="1446715"/>
        <a:ext cx="1412413" cy="70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315AE-974E-4845-AE5E-BDDE6873012B}">
      <dsp:nvSpPr>
        <dsp:cNvPr id="0" name=""/>
        <dsp:cNvSpPr/>
      </dsp:nvSpPr>
      <dsp:spPr>
        <a:xfrm>
          <a:off x="3505200" y="1542292"/>
          <a:ext cx="2525422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43"/>
              </a:lnTo>
              <a:lnTo>
                <a:pt x="2525422" y="205543"/>
              </a:lnTo>
              <a:lnTo>
                <a:pt x="2525422" y="411086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20D06-2CC8-4D9E-AB7F-1F8E170AA4C7}">
      <dsp:nvSpPr>
        <dsp:cNvPr id="0" name=""/>
        <dsp:cNvSpPr/>
      </dsp:nvSpPr>
      <dsp:spPr>
        <a:xfrm>
          <a:off x="3459480" y="1542292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9F17D-2A6D-43EA-8443-003DEEB14D0C}">
      <dsp:nvSpPr>
        <dsp:cNvPr id="0" name=""/>
        <dsp:cNvSpPr/>
      </dsp:nvSpPr>
      <dsp:spPr>
        <a:xfrm>
          <a:off x="979777" y="1542292"/>
          <a:ext cx="2525422" cy="411086"/>
        </a:xfrm>
        <a:custGeom>
          <a:avLst/>
          <a:gdLst/>
          <a:ahLst/>
          <a:cxnLst/>
          <a:rect l="0" t="0" r="0" b="0"/>
          <a:pathLst>
            <a:path>
              <a:moveTo>
                <a:pt x="2525422" y="0"/>
              </a:moveTo>
              <a:lnTo>
                <a:pt x="2525422" y="205543"/>
              </a:lnTo>
              <a:lnTo>
                <a:pt x="0" y="205543"/>
              </a:lnTo>
              <a:lnTo>
                <a:pt x="0" y="411086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A646C-D6B4-457E-A290-05FC7E6FB436}">
      <dsp:nvSpPr>
        <dsp:cNvPr id="0" name=""/>
        <dsp:cNvSpPr/>
      </dsp:nvSpPr>
      <dsp:spPr>
        <a:xfrm>
          <a:off x="1777520" y="343945"/>
          <a:ext cx="3455358" cy="1198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Police Department</a:t>
          </a:r>
        </a:p>
      </dsp:txBody>
      <dsp:txXfrm>
        <a:off x="1777520" y="343945"/>
        <a:ext cx="3455358" cy="1198346"/>
      </dsp:txXfrm>
    </dsp:sp>
    <dsp:sp modelId="{D80FF805-E37D-46D1-9C97-2B4BA55D1661}">
      <dsp:nvSpPr>
        <dsp:cNvPr id="0" name=""/>
        <dsp:cNvSpPr/>
      </dsp:nvSpPr>
      <dsp:spPr>
        <a:xfrm>
          <a:off x="1000" y="1953378"/>
          <a:ext cx="1957554" cy="978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+mj-lt"/>
            </a:rPr>
            <a:t>Patrol</a:t>
          </a:r>
        </a:p>
      </dsp:txBody>
      <dsp:txXfrm>
        <a:off x="1000" y="1953378"/>
        <a:ext cx="1957554" cy="978777"/>
      </dsp:txXfrm>
    </dsp:sp>
    <dsp:sp modelId="{D2AE6CFE-F709-49C2-A895-F9B242D7E83E}">
      <dsp:nvSpPr>
        <dsp:cNvPr id="0" name=""/>
        <dsp:cNvSpPr/>
      </dsp:nvSpPr>
      <dsp:spPr>
        <a:xfrm>
          <a:off x="2369641" y="1953378"/>
          <a:ext cx="2271116" cy="978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+mj-lt"/>
            </a:rPr>
            <a:t>Investigations</a:t>
          </a:r>
        </a:p>
      </dsp:txBody>
      <dsp:txXfrm>
        <a:off x="2369641" y="1953378"/>
        <a:ext cx="2271116" cy="978777"/>
      </dsp:txXfrm>
    </dsp:sp>
    <dsp:sp modelId="{E04FD3EC-A027-4E0E-B607-475B976ED180}">
      <dsp:nvSpPr>
        <dsp:cNvPr id="0" name=""/>
        <dsp:cNvSpPr/>
      </dsp:nvSpPr>
      <dsp:spPr>
        <a:xfrm>
          <a:off x="5051844" y="1953378"/>
          <a:ext cx="1957554" cy="978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+mj-lt"/>
            </a:rPr>
            <a:t>Administrative Distribution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latin typeface="+mj-lt"/>
            </a:rPr>
            <a:t>(executive office, administration and financial bureau)</a:t>
          </a:r>
          <a:endParaRPr lang="en-US" sz="1500" b="0" kern="1200" dirty="0">
            <a:latin typeface="+mj-lt"/>
          </a:endParaRPr>
        </a:p>
      </dsp:txBody>
      <dsp:txXfrm>
        <a:off x="5051844" y="1953378"/>
        <a:ext cx="1957554" cy="978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61A2-E1B7-4C88-B3D7-09ABF00D8B8D}">
      <dsp:nvSpPr>
        <dsp:cNvPr id="0" name=""/>
        <dsp:cNvSpPr/>
      </dsp:nvSpPr>
      <dsp:spPr>
        <a:xfrm>
          <a:off x="3007518" y="1968400"/>
          <a:ext cx="243780" cy="747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593"/>
              </a:lnTo>
              <a:lnTo>
                <a:pt x="243780" y="747593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B3049-820C-4F04-8A23-96CA0ABE8064}">
      <dsp:nvSpPr>
        <dsp:cNvPr id="0" name=""/>
        <dsp:cNvSpPr/>
      </dsp:nvSpPr>
      <dsp:spPr>
        <a:xfrm>
          <a:off x="3611880" y="814506"/>
          <a:ext cx="91440" cy="341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292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B3C36-F424-4E3A-BF01-095986C8B777}">
      <dsp:nvSpPr>
        <dsp:cNvPr id="0" name=""/>
        <dsp:cNvSpPr/>
      </dsp:nvSpPr>
      <dsp:spPr>
        <a:xfrm>
          <a:off x="1143004" y="1904"/>
          <a:ext cx="5029191" cy="812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City Prosecutor</a:t>
          </a:r>
        </a:p>
      </dsp:txBody>
      <dsp:txXfrm>
        <a:off x="1143004" y="1904"/>
        <a:ext cx="5029191" cy="812601"/>
      </dsp:txXfrm>
    </dsp:sp>
    <dsp:sp modelId="{A17D2BD2-37B9-4263-82D2-6556536E89E2}">
      <dsp:nvSpPr>
        <dsp:cNvPr id="0" name=""/>
        <dsp:cNvSpPr/>
      </dsp:nvSpPr>
      <dsp:spPr>
        <a:xfrm>
          <a:off x="2844998" y="1155799"/>
          <a:ext cx="1625203" cy="812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+mj-lt"/>
            </a:rPr>
            <a:t>Assistant City Prosecutor</a:t>
          </a:r>
          <a:endParaRPr lang="en-US" sz="1500" b="1" kern="1200" dirty="0">
            <a:latin typeface="+mj-lt"/>
          </a:endParaRPr>
        </a:p>
      </dsp:txBody>
      <dsp:txXfrm>
        <a:off x="2844998" y="1155799"/>
        <a:ext cx="1625203" cy="812601"/>
      </dsp:txXfrm>
    </dsp:sp>
    <dsp:sp modelId="{571424F5-4BAC-4742-9231-07395166B529}">
      <dsp:nvSpPr>
        <dsp:cNvPr id="0" name=""/>
        <dsp:cNvSpPr/>
      </dsp:nvSpPr>
      <dsp:spPr>
        <a:xfrm>
          <a:off x="3251299" y="2309693"/>
          <a:ext cx="1625203" cy="812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j-lt"/>
            </a:rPr>
            <a:t>Gang Injunctions &amp; Diversion Programs</a:t>
          </a:r>
        </a:p>
      </dsp:txBody>
      <dsp:txXfrm>
        <a:off x="3251299" y="2309693"/>
        <a:ext cx="1625203" cy="8126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4960F-385A-4CF9-A4A3-47CA7B7D0A8B}">
      <dsp:nvSpPr>
        <dsp:cNvPr id="0" name=""/>
        <dsp:cNvSpPr/>
      </dsp:nvSpPr>
      <dsp:spPr>
        <a:xfrm>
          <a:off x="3848100" y="858166"/>
          <a:ext cx="1021670" cy="354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14"/>
              </a:lnTo>
              <a:lnTo>
                <a:pt x="1021670" y="177314"/>
              </a:lnTo>
              <a:lnTo>
                <a:pt x="1021670" y="354629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3E89E-1D45-42A5-A171-B8B08C259390}">
      <dsp:nvSpPr>
        <dsp:cNvPr id="0" name=""/>
        <dsp:cNvSpPr/>
      </dsp:nvSpPr>
      <dsp:spPr>
        <a:xfrm>
          <a:off x="2826429" y="858166"/>
          <a:ext cx="1021670" cy="354629"/>
        </a:xfrm>
        <a:custGeom>
          <a:avLst/>
          <a:gdLst/>
          <a:ahLst/>
          <a:cxnLst/>
          <a:rect l="0" t="0" r="0" b="0"/>
          <a:pathLst>
            <a:path>
              <a:moveTo>
                <a:pt x="1021670" y="0"/>
              </a:moveTo>
              <a:lnTo>
                <a:pt x="1021670" y="177314"/>
              </a:lnTo>
              <a:lnTo>
                <a:pt x="0" y="177314"/>
              </a:lnTo>
              <a:lnTo>
                <a:pt x="0" y="354629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864A7-1444-4E81-BA1E-F00C327CA285}">
      <dsp:nvSpPr>
        <dsp:cNvPr id="0" name=""/>
        <dsp:cNvSpPr/>
      </dsp:nvSpPr>
      <dsp:spPr>
        <a:xfrm>
          <a:off x="1219199" y="250"/>
          <a:ext cx="5257801" cy="857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Community Resources Bureau</a:t>
          </a:r>
        </a:p>
      </dsp:txBody>
      <dsp:txXfrm>
        <a:off x="1219199" y="250"/>
        <a:ext cx="5257801" cy="857915"/>
      </dsp:txXfrm>
    </dsp:sp>
    <dsp:sp modelId="{303BF7D2-2EA3-458B-95C2-B911B1EA7FDC}">
      <dsp:nvSpPr>
        <dsp:cNvPr id="0" name=""/>
        <dsp:cNvSpPr/>
      </dsp:nvSpPr>
      <dsp:spPr>
        <a:xfrm>
          <a:off x="1982074" y="1212795"/>
          <a:ext cx="1688710" cy="844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Community Parks Programs</a:t>
          </a:r>
        </a:p>
      </dsp:txBody>
      <dsp:txXfrm>
        <a:off x="1982074" y="1212795"/>
        <a:ext cx="1688710" cy="844355"/>
      </dsp:txXfrm>
    </dsp:sp>
    <dsp:sp modelId="{6423FAAB-4605-422E-B5A3-6D9B9E31627B}">
      <dsp:nvSpPr>
        <dsp:cNvPr id="0" name=""/>
        <dsp:cNvSpPr/>
      </dsp:nvSpPr>
      <dsp:spPr>
        <a:xfrm>
          <a:off x="4025414" y="1212795"/>
          <a:ext cx="1688710" cy="844355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Community Outreach &amp; Youth Services</a:t>
          </a:r>
        </a:p>
      </dsp:txBody>
      <dsp:txXfrm>
        <a:off x="4025414" y="1212795"/>
        <a:ext cx="1688710" cy="8443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F9F4C-7C6B-4813-A168-3D44E1213F67}">
      <dsp:nvSpPr>
        <dsp:cNvPr id="0" name=""/>
        <dsp:cNvSpPr/>
      </dsp:nvSpPr>
      <dsp:spPr>
        <a:xfrm>
          <a:off x="3973830" y="1100064"/>
          <a:ext cx="91440" cy="3730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005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864A7-1444-4E81-BA1E-F00C327CA285}">
      <dsp:nvSpPr>
        <dsp:cNvPr id="0" name=""/>
        <dsp:cNvSpPr/>
      </dsp:nvSpPr>
      <dsp:spPr>
        <a:xfrm>
          <a:off x="2519863" y="1021"/>
          <a:ext cx="2999373" cy="1099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Workforce Development Bureau</a:t>
          </a:r>
        </a:p>
      </dsp:txBody>
      <dsp:txXfrm>
        <a:off x="2519863" y="1021"/>
        <a:ext cx="2999373" cy="1099043"/>
      </dsp:txXfrm>
    </dsp:sp>
    <dsp:sp modelId="{5D695B6E-5EF1-4FC7-B4FB-61E71FAB3BA4}">
      <dsp:nvSpPr>
        <dsp:cNvPr id="0" name=""/>
        <dsp:cNvSpPr/>
      </dsp:nvSpPr>
      <dsp:spPr>
        <a:xfrm>
          <a:off x="3131441" y="1473070"/>
          <a:ext cx="1776217" cy="88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Services for Youth</a:t>
          </a:r>
        </a:p>
      </dsp:txBody>
      <dsp:txXfrm>
        <a:off x="3131441" y="1473070"/>
        <a:ext cx="1776217" cy="8881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F9F4C-7C6B-4813-A168-3D44E1213F67}">
      <dsp:nvSpPr>
        <dsp:cNvPr id="0" name=""/>
        <dsp:cNvSpPr/>
      </dsp:nvSpPr>
      <dsp:spPr>
        <a:xfrm>
          <a:off x="5833155" y="1095823"/>
          <a:ext cx="91440" cy="371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46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B5045-F0F1-4DF5-A56A-FE9D3720A043}">
      <dsp:nvSpPr>
        <dsp:cNvPr id="0" name=""/>
        <dsp:cNvSpPr/>
      </dsp:nvSpPr>
      <dsp:spPr>
        <a:xfrm>
          <a:off x="2233575" y="1104977"/>
          <a:ext cx="91440" cy="371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46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6E862-15D5-42D3-9120-841E148B0F52}">
      <dsp:nvSpPr>
        <dsp:cNvPr id="0" name=""/>
        <dsp:cNvSpPr/>
      </dsp:nvSpPr>
      <dsp:spPr>
        <a:xfrm>
          <a:off x="605699" y="1334"/>
          <a:ext cx="3347190" cy="1103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Branch Library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Services Bureau</a:t>
          </a:r>
        </a:p>
      </dsp:txBody>
      <dsp:txXfrm>
        <a:off x="605699" y="1334"/>
        <a:ext cx="3347190" cy="1103643"/>
      </dsp:txXfrm>
    </dsp:sp>
    <dsp:sp modelId="{686A1815-51B0-40E9-ABCD-4B3D4793804D}">
      <dsp:nvSpPr>
        <dsp:cNvPr id="0" name=""/>
        <dsp:cNvSpPr/>
      </dsp:nvSpPr>
      <dsp:spPr>
        <a:xfrm>
          <a:off x="1394866" y="1476437"/>
          <a:ext cx="1768857" cy="884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+mj-lt"/>
            </a:rPr>
            <a:t>Coordination with Youth Services Programs</a:t>
          </a:r>
        </a:p>
      </dsp:txBody>
      <dsp:txXfrm>
        <a:off x="1394866" y="1476437"/>
        <a:ext cx="1768857" cy="884428"/>
      </dsp:txXfrm>
    </dsp:sp>
    <dsp:sp modelId="{D97864A7-1444-4E81-BA1E-F00C327CA285}">
      <dsp:nvSpPr>
        <dsp:cNvPr id="0" name=""/>
        <dsp:cNvSpPr/>
      </dsp:nvSpPr>
      <dsp:spPr>
        <a:xfrm>
          <a:off x="4324350" y="1334"/>
          <a:ext cx="3109049" cy="109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Main Library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Services Bureau</a:t>
          </a:r>
        </a:p>
      </dsp:txBody>
      <dsp:txXfrm>
        <a:off x="4324350" y="1334"/>
        <a:ext cx="3109049" cy="1094489"/>
      </dsp:txXfrm>
    </dsp:sp>
    <dsp:sp modelId="{5D695B6E-5EF1-4FC7-B4FB-61E71FAB3BA4}">
      <dsp:nvSpPr>
        <dsp:cNvPr id="0" name=""/>
        <dsp:cNvSpPr/>
      </dsp:nvSpPr>
      <dsp:spPr>
        <a:xfrm>
          <a:off x="4994446" y="1467283"/>
          <a:ext cx="1768857" cy="884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Youth Services Division</a:t>
          </a:r>
        </a:p>
      </dsp:txBody>
      <dsp:txXfrm>
        <a:off x="4994446" y="1467283"/>
        <a:ext cx="1768857" cy="8844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F9F4C-7C6B-4813-A168-3D44E1213F67}">
      <dsp:nvSpPr>
        <dsp:cNvPr id="0" name=""/>
        <dsp:cNvSpPr/>
      </dsp:nvSpPr>
      <dsp:spPr>
        <a:xfrm>
          <a:off x="3973830" y="1100064"/>
          <a:ext cx="91440" cy="3730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005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864A7-1444-4E81-BA1E-F00C327CA285}">
      <dsp:nvSpPr>
        <dsp:cNvPr id="0" name=""/>
        <dsp:cNvSpPr/>
      </dsp:nvSpPr>
      <dsp:spPr>
        <a:xfrm>
          <a:off x="2153820" y="1021"/>
          <a:ext cx="3731459" cy="1099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j-lt"/>
            </a:rPr>
            <a:t>Housing &amp; Neighborhood Services Bureau</a:t>
          </a:r>
        </a:p>
      </dsp:txBody>
      <dsp:txXfrm>
        <a:off x="2153820" y="1021"/>
        <a:ext cx="3731459" cy="1099043"/>
      </dsp:txXfrm>
    </dsp:sp>
    <dsp:sp modelId="{5D695B6E-5EF1-4FC7-B4FB-61E71FAB3BA4}">
      <dsp:nvSpPr>
        <dsp:cNvPr id="0" name=""/>
        <dsp:cNvSpPr/>
      </dsp:nvSpPr>
      <dsp:spPr>
        <a:xfrm>
          <a:off x="3131441" y="1473070"/>
          <a:ext cx="1776217" cy="88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Neighborhood Relations</a:t>
          </a:r>
        </a:p>
      </dsp:txBody>
      <dsp:txXfrm>
        <a:off x="3131441" y="1473070"/>
        <a:ext cx="1776217" cy="8881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D6013-0769-4E4B-9B20-F5FA8731FDE9}">
      <dsp:nvSpPr>
        <dsp:cNvPr id="0" name=""/>
        <dsp:cNvSpPr/>
      </dsp:nvSpPr>
      <dsp:spPr>
        <a:xfrm>
          <a:off x="4152900" y="934263"/>
          <a:ext cx="2260395" cy="392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150"/>
              </a:lnTo>
              <a:lnTo>
                <a:pt x="2260395" y="196150"/>
              </a:lnTo>
              <a:lnTo>
                <a:pt x="2260395" y="39230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5571C-0E27-463F-8638-DE14527BBFB8}">
      <dsp:nvSpPr>
        <dsp:cNvPr id="0" name=""/>
        <dsp:cNvSpPr/>
      </dsp:nvSpPr>
      <dsp:spPr>
        <a:xfrm>
          <a:off x="4107180" y="934263"/>
          <a:ext cx="91440" cy="392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30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73CFF-A4FC-4897-8592-3FA63B4CBC94}">
      <dsp:nvSpPr>
        <dsp:cNvPr id="0" name=""/>
        <dsp:cNvSpPr/>
      </dsp:nvSpPr>
      <dsp:spPr>
        <a:xfrm>
          <a:off x="1892504" y="934263"/>
          <a:ext cx="2260395" cy="392300"/>
        </a:xfrm>
        <a:custGeom>
          <a:avLst/>
          <a:gdLst/>
          <a:ahLst/>
          <a:cxnLst/>
          <a:rect l="0" t="0" r="0" b="0"/>
          <a:pathLst>
            <a:path>
              <a:moveTo>
                <a:pt x="2260395" y="0"/>
              </a:moveTo>
              <a:lnTo>
                <a:pt x="2260395" y="196150"/>
              </a:lnTo>
              <a:lnTo>
                <a:pt x="0" y="196150"/>
              </a:lnTo>
              <a:lnTo>
                <a:pt x="0" y="39230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FBE5B-C980-4719-83C7-D31B69CFACCE}">
      <dsp:nvSpPr>
        <dsp:cNvPr id="0" name=""/>
        <dsp:cNvSpPr/>
      </dsp:nvSpPr>
      <dsp:spPr>
        <a:xfrm>
          <a:off x="2520707" y="216"/>
          <a:ext cx="3264384" cy="9340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Sherriff Department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$127M</a:t>
          </a:r>
        </a:p>
      </dsp:txBody>
      <dsp:txXfrm>
        <a:off x="2520707" y="216"/>
        <a:ext cx="3264384" cy="934047"/>
      </dsp:txXfrm>
    </dsp:sp>
    <dsp:sp modelId="{6AC4E1E7-B2DA-46AE-AF47-60B12C50BE5D}">
      <dsp:nvSpPr>
        <dsp:cNvPr id="0" name=""/>
        <dsp:cNvSpPr/>
      </dsp:nvSpPr>
      <dsp:spPr>
        <a:xfrm>
          <a:off x="958457" y="1326563"/>
          <a:ext cx="1868095" cy="103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Patrol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$91.7M</a:t>
          </a:r>
        </a:p>
      </dsp:txBody>
      <dsp:txXfrm>
        <a:off x="958457" y="1326563"/>
        <a:ext cx="1868095" cy="1035419"/>
      </dsp:txXfrm>
    </dsp:sp>
    <dsp:sp modelId="{1395D6C1-596F-423D-9A95-0C422199ED5A}">
      <dsp:nvSpPr>
        <dsp:cNvPr id="0" name=""/>
        <dsp:cNvSpPr/>
      </dsp:nvSpPr>
      <dsp:spPr>
        <a:xfrm>
          <a:off x="3218852" y="1326563"/>
          <a:ext cx="1868095" cy="1022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Detective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10.7M</a:t>
          </a:r>
        </a:p>
      </dsp:txBody>
      <dsp:txXfrm>
        <a:off x="3218852" y="1326563"/>
        <a:ext cx="1868095" cy="1022147"/>
      </dsp:txXfrm>
    </dsp:sp>
    <dsp:sp modelId="{62200736-BDD8-44A8-808E-BE47FE0EE43C}">
      <dsp:nvSpPr>
        <dsp:cNvPr id="0" name=""/>
        <dsp:cNvSpPr/>
      </dsp:nvSpPr>
      <dsp:spPr>
        <a:xfrm>
          <a:off x="5479247" y="1326563"/>
          <a:ext cx="1868095" cy="9340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Administrative Distribution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$24.6M</a:t>
          </a:r>
        </a:p>
      </dsp:txBody>
      <dsp:txXfrm>
        <a:off x="5479247" y="1326563"/>
        <a:ext cx="1868095" cy="9340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D6013-0769-4E4B-9B20-F5FA8731FDE9}">
      <dsp:nvSpPr>
        <dsp:cNvPr id="0" name=""/>
        <dsp:cNvSpPr/>
      </dsp:nvSpPr>
      <dsp:spPr>
        <a:xfrm>
          <a:off x="4152900" y="934263"/>
          <a:ext cx="1130197" cy="392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150"/>
              </a:lnTo>
              <a:lnTo>
                <a:pt x="1130197" y="196150"/>
              </a:lnTo>
              <a:lnTo>
                <a:pt x="1130197" y="39230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73CFF-A4FC-4897-8592-3FA63B4CBC94}">
      <dsp:nvSpPr>
        <dsp:cNvPr id="0" name=""/>
        <dsp:cNvSpPr/>
      </dsp:nvSpPr>
      <dsp:spPr>
        <a:xfrm>
          <a:off x="3022702" y="934263"/>
          <a:ext cx="1130197" cy="392300"/>
        </a:xfrm>
        <a:custGeom>
          <a:avLst/>
          <a:gdLst/>
          <a:ahLst/>
          <a:cxnLst/>
          <a:rect l="0" t="0" r="0" b="0"/>
          <a:pathLst>
            <a:path>
              <a:moveTo>
                <a:pt x="1130197" y="0"/>
              </a:moveTo>
              <a:lnTo>
                <a:pt x="1130197" y="196150"/>
              </a:lnTo>
              <a:lnTo>
                <a:pt x="0" y="196150"/>
              </a:lnTo>
              <a:lnTo>
                <a:pt x="0" y="39230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FBE5B-C980-4719-83C7-D31B69CFACCE}">
      <dsp:nvSpPr>
        <dsp:cNvPr id="0" name=""/>
        <dsp:cNvSpPr/>
      </dsp:nvSpPr>
      <dsp:spPr>
        <a:xfrm>
          <a:off x="2520707" y="216"/>
          <a:ext cx="3264384" cy="9340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Public</a:t>
          </a:r>
          <a:r>
            <a:rPr lang="en-US" sz="1200" b="1" kern="1200" baseline="0" dirty="0">
              <a:latin typeface="+mj-lt"/>
            </a:rPr>
            <a:t> Defender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baseline="0" dirty="0">
              <a:latin typeface="+mj-lt"/>
            </a:rPr>
            <a:t>$20M</a:t>
          </a:r>
          <a:endParaRPr lang="en-US" sz="1200" b="1" kern="1200" dirty="0">
            <a:latin typeface="+mj-lt"/>
          </a:endParaRPr>
        </a:p>
      </dsp:txBody>
      <dsp:txXfrm>
        <a:off x="2520707" y="216"/>
        <a:ext cx="3264384" cy="934047"/>
      </dsp:txXfrm>
    </dsp:sp>
    <dsp:sp modelId="{6AC4E1E7-B2DA-46AE-AF47-60B12C50BE5D}">
      <dsp:nvSpPr>
        <dsp:cNvPr id="0" name=""/>
        <dsp:cNvSpPr/>
      </dsp:nvSpPr>
      <dsp:spPr>
        <a:xfrm>
          <a:off x="2088654" y="1326563"/>
          <a:ext cx="1868095" cy="1035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Juvenile</a:t>
          </a:r>
          <a:r>
            <a:rPr lang="en-US" sz="1200" b="0" kern="1200" baseline="0" dirty="0">
              <a:latin typeface="+mj-lt"/>
            </a:rPr>
            <a:t> Services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>
              <a:latin typeface="+mj-lt"/>
            </a:rPr>
            <a:t>$19M</a:t>
          </a:r>
          <a:endParaRPr lang="en-US" sz="1200" b="0" kern="1200" dirty="0">
            <a:latin typeface="+mj-lt"/>
          </a:endParaRPr>
        </a:p>
      </dsp:txBody>
      <dsp:txXfrm>
        <a:off x="2088654" y="1326563"/>
        <a:ext cx="1868095" cy="1035419"/>
      </dsp:txXfrm>
    </dsp:sp>
    <dsp:sp modelId="{62200736-BDD8-44A8-808E-BE47FE0EE43C}">
      <dsp:nvSpPr>
        <dsp:cNvPr id="0" name=""/>
        <dsp:cNvSpPr/>
      </dsp:nvSpPr>
      <dsp:spPr>
        <a:xfrm>
          <a:off x="4349050" y="1326563"/>
          <a:ext cx="1868095" cy="938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Administrative Distribution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$686K</a:t>
          </a:r>
        </a:p>
      </dsp:txBody>
      <dsp:txXfrm>
        <a:off x="4349050" y="1326563"/>
        <a:ext cx="1868095" cy="938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388B2-1463-4A47-9ECA-8260FFD5E4F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39D44-C1E1-45BE-89BC-F6CE8D64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94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CE07E-A168-4334-931B-EB2C691E899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D9D31-E4E8-4217-9686-3FCE725F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9D31-E4E8-4217-9686-3FCE725F5F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2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9D31-E4E8-4217-9686-3FCE725F5FB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59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9D31-E4E8-4217-9686-3FCE725F5FB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32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9D31-E4E8-4217-9686-3FCE725F5FB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23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9D31-E4E8-4217-9686-3FCE725F5FB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38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9D31-E4E8-4217-9686-3FCE725F5FB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3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9D31-E4E8-4217-9686-3FCE725F5F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4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9D31-E4E8-4217-9686-3FCE725F5F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0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 – operating LB Jail,</a:t>
            </a:r>
            <a:r>
              <a:rPr lang="en-US" baseline="0" dirty="0"/>
              <a:t> Port Police Division, Training and Administration and Management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9D31-E4E8-4217-9686-3FCE725F5F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line item spending was listed for their work overseeing</a:t>
            </a:r>
            <a:r>
              <a:rPr lang="en-US" baseline="0" dirty="0"/>
              <a:t> gang injunctions </a:t>
            </a:r>
            <a:r>
              <a:rPr lang="en-US" baseline="0" dirty="0" err="1"/>
              <a:t>injunctions</a:t>
            </a:r>
            <a:r>
              <a:rPr lang="en-US" baseline="0" dirty="0"/>
              <a:t>, and the PACT program. Our figure takes into account their salary and benefits.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9D31-E4E8-4217-9686-3FCE725F5F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79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arrived at this figure by analyzing the departments position titles – specifically recreation leader positions – we then added their salaries and benefits to arrive at $12.5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9D31-E4E8-4217-9686-3FCE725F5F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1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arrived at this figure by reviewing the youth services officers position and job description – they oversee the coordination of youth services programs across the library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9D31-E4E8-4217-9686-3FCE725F5F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52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9D31-E4E8-4217-9686-3FCE725F5F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9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9D31-E4E8-4217-9686-3FCE725F5FB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00622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9FAC216-2996-4F5E-A9EA-3BE92C6C164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C5B7D8-C933-4777-BAE7-A52553A8D4B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" y="6063684"/>
            <a:ext cx="2108989" cy="7579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216-2996-4F5E-A9EA-3BE92C6C164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B7D8-C933-4777-BAE7-A52553A8D4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" y="6063684"/>
            <a:ext cx="2108989" cy="757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9FAC216-2996-4F5E-A9EA-3BE92C6C164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C5B7D8-C933-4777-BAE7-A52553A8D4B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" y="6063684"/>
            <a:ext cx="2108989" cy="7579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216-2996-4F5E-A9EA-3BE92C6C164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C5B7D8-C933-4777-BAE7-A52553A8D4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" y="6063684"/>
            <a:ext cx="2108989" cy="757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B0CB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B3870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216-2996-4F5E-A9EA-3BE92C6C164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C5B7D8-C933-4777-BAE7-A52553A8D4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" y="6063684"/>
            <a:ext cx="2108989" cy="7579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FAC216-2996-4F5E-A9EA-3BE92C6C164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C5B7D8-C933-4777-BAE7-A52553A8D4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" y="6063684"/>
            <a:ext cx="2108989" cy="757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FAC216-2996-4F5E-A9EA-3BE92C6C164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C5B7D8-C933-4777-BAE7-A52553A8D4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887E6E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" y="6063684"/>
            <a:ext cx="2108989" cy="757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216-2996-4F5E-A9EA-3BE92C6C164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C5B7D8-C933-4777-BAE7-A52553A8D4B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" y="6063684"/>
            <a:ext cx="2108989" cy="757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216-2996-4F5E-A9EA-3BE92C6C164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C5B7D8-C933-4777-BAE7-A52553A8D4B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" y="6063684"/>
            <a:ext cx="2108989" cy="757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216-2996-4F5E-A9EA-3BE92C6C164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C5B7D8-C933-4777-BAE7-A52553A8D4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B38708">
              <a:alpha val="49804"/>
            </a:srgbClr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" y="6063684"/>
            <a:ext cx="2108989" cy="757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9FAC216-2996-4F5E-A9EA-3BE92C6C164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C5B7D8-C933-4777-BAE7-A52553A8D4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1545336" y="0"/>
            <a:ext cx="7598664" cy="4572000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" y="4762326"/>
            <a:ext cx="1383433" cy="49717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FAC216-2996-4F5E-A9EA-3BE92C6C164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887E6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C5B7D8-C933-4777-BAE7-A52553A8D4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533400"/>
            <a:ext cx="6477000" cy="5334000"/>
          </a:xfrm>
        </p:spPr>
        <p:txBody>
          <a:bodyPr>
            <a:normAutofit/>
          </a:bodyPr>
          <a:lstStyle/>
          <a:p>
            <a:r>
              <a:rPr lang="en-US" sz="2800" b="1" i="1" dirty="0"/>
              <a:t>Invest in Youth</a:t>
            </a:r>
            <a:br>
              <a:rPr lang="en-US" sz="2800" b="1" i="1" dirty="0"/>
            </a:br>
            <a:r>
              <a:rPr lang="en-US" sz="2800" b="1" i="1" dirty="0"/>
              <a:t>Long Beach	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+mj-lt"/>
              </a:rPr>
              <a:t>Mike Russo, Manager of Equity in Public Funds</a:t>
            </a:r>
          </a:p>
          <a:p>
            <a:r>
              <a:rPr lang="en-US" dirty="0">
                <a:latin typeface="+mj-lt"/>
              </a:rPr>
              <a:t>Jacky Guerrero, Budget Analyst</a:t>
            </a:r>
          </a:p>
        </p:txBody>
      </p:sp>
    </p:spTree>
    <p:extLst>
      <p:ext uri="{BB962C8B-B14F-4D97-AF65-F5344CB8AC3E}">
        <p14:creationId xmlns:p14="http://schemas.microsoft.com/office/powerpoint/2010/main" val="219666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What we looked at (and what we didn’t)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Suppression (erred on the side of underestimating): 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Arrests – estimated budget via share of youth arrests (19 and under)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Incarceration – reported youth-specific spending (county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Where possible, youth-focused legal system costs (DA, PD, City Attorney)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Youth Development (erred on the side of overestimating):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Workforce and job skills programs – specific allocations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Recreation and library programs – sometimes specific allocations, sometimes estimated from youth share of programs or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769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7620000" cy="990600"/>
          </a:xfrm>
        </p:spPr>
        <p:txBody>
          <a:bodyPr>
            <a:normAutofit/>
          </a:bodyPr>
          <a:lstStyle/>
          <a:p>
            <a:r>
              <a:rPr lang="en-US" b="1" dirty="0"/>
              <a:t>Long Beach</a:t>
            </a:r>
          </a:p>
        </p:txBody>
      </p:sp>
    </p:spTree>
    <p:extLst>
      <p:ext uri="{BB962C8B-B14F-4D97-AF65-F5344CB8AC3E}">
        <p14:creationId xmlns:p14="http://schemas.microsoft.com/office/powerpoint/2010/main" val="314520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Long Beach City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876304"/>
              </p:ext>
            </p:extLst>
          </p:nvPr>
        </p:nvGraphicFramePr>
        <p:xfrm>
          <a:off x="621323" y="1752600"/>
          <a:ext cx="8229600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7053">
                  <a:extLst>
                    <a:ext uri="{9D8B030D-6E8A-4147-A177-3AD203B41FA5}">
                      <a16:colId xmlns:a16="http://schemas.microsoft.com/office/drawing/2014/main" val="4069581600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43418064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Suppression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226169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Youth Arrests and SROs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$22 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73064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Youth</a:t>
                      </a:r>
                      <a:r>
                        <a:rPr lang="en-US" sz="2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Prosecution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$353</a:t>
                      </a:r>
                      <a:r>
                        <a:rPr lang="en-US" sz="2000" u="none" strike="noStrik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8517034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$22.3 M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44963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903889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Positive Youth Spending</a:t>
                      </a:r>
                      <a:endParaRPr lang="en-US" sz="2000" b="1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107736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Parks Programs</a:t>
                      </a:r>
                      <a:r>
                        <a:rPr lang="en-US" sz="2000" u="none" strike="noStrike" baseline="0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 (including afterschool)</a:t>
                      </a:r>
                      <a:endParaRPr lang="en-US" sz="20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$19 M</a:t>
                      </a:r>
                      <a:endParaRPr lang="en-US" sz="20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171385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Library Programs</a:t>
                      </a:r>
                      <a:endParaRPr lang="en-US" sz="20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$1.8M</a:t>
                      </a:r>
                      <a:endParaRPr lang="en-US" sz="20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11104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Workforce Programs</a:t>
                      </a:r>
                      <a:endParaRPr lang="en-US" sz="20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$2.0 M</a:t>
                      </a:r>
                      <a:endParaRPr lang="en-US" sz="20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21595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Development</a:t>
                      </a:r>
                      <a:r>
                        <a:rPr lang="en-US" sz="2000" b="0" i="0" u="none" strike="noStrike" baseline="0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0" u="none" strike="noStrike" baseline="0" dirty="0" err="1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Svcs</a:t>
                      </a:r>
                      <a:r>
                        <a:rPr lang="en-US" sz="2000" b="0" i="0" u="none" strike="noStrike" baseline="0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 Programs (</a:t>
                      </a:r>
                      <a:r>
                        <a:rPr lang="en-US" sz="2000" b="0" i="0" u="none" strike="noStrike" baseline="0" dirty="0" err="1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inc.</a:t>
                      </a:r>
                      <a:r>
                        <a:rPr lang="en-US" sz="2000" b="0" i="0" u="none" strike="noStrike" baseline="0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 MBK)</a:t>
                      </a:r>
                      <a:endParaRPr lang="en-US" sz="20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$910</a:t>
                      </a:r>
                      <a:r>
                        <a:rPr lang="en-US" sz="2000" u="none" strike="noStrike" baseline="0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0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28035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$23.7 M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6411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76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B38708"/>
          </a:solidFill>
        </p:spPr>
        <p:txBody>
          <a:bodyPr/>
          <a:lstStyle/>
          <a:p>
            <a:r>
              <a:rPr lang="en-US" b="1" dirty="0"/>
              <a:t>Suppression Spending </a:t>
            </a:r>
          </a:p>
        </p:txBody>
      </p:sp>
    </p:spTree>
    <p:extLst>
      <p:ext uri="{BB962C8B-B14F-4D97-AF65-F5344CB8AC3E}">
        <p14:creationId xmlns:p14="http://schemas.microsoft.com/office/powerpoint/2010/main" val="347685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Long Beach City - All Arrests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874039"/>
              </p:ext>
            </p:extLst>
          </p:nvPr>
        </p:nvGraphicFramePr>
        <p:xfrm>
          <a:off x="381000" y="1676400"/>
          <a:ext cx="8534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62221" y="1981200"/>
            <a:ext cx="13632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+mj-lt"/>
              </a:rPr>
              <a:t>30% 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+mj-lt"/>
              </a:rPr>
              <a:t>Reduction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5904011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"/>
              </a:rPr>
              <a:t>Arrests include felonies and misdemeanors for all ages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6477000"/>
            <a:ext cx="4038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i="1" dirty="0">
                <a:latin typeface="+mj-lt"/>
              </a:rPr>
              <a:t>Source: CA Dept. of Justice Office of the Attorney General</a:t>
            </a:r>
          </a:p>
        </p:txBody>
      </p:sp>
    </p:spTree>
    <p:extLst>
      <p:ext uri="{BB962C8B-B14F-4D97-AF65-F5344CB8AC3E}">
        <p14:creationId xmlns:p14="http://schemas.microsoft.com/office/powerpoint/2010/main" val="263243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Arrests Adults vs. Youth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948200"/>
              </p:ext>
            </p:extLst>
          </p:nvPr>
        </p:nvGraphicFramePr>
        <p:xfrm>
          <a:off x="609600" y="1600200"/>
          <a:ext cx="83439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00800" y="1752600"/>
            <a:ext cx="2514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+mj-lt"/>
              </a:rPr>
              <a:t>In 2014, 13% arrests made were of youth – down drastically from 22% in 2005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6400800"/>
            <a:ext cx="4038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i="1" dirty="0">
                <a:latin typeface="+mj-lt"/>
              </a:rPr>
              <a:t>Source: CA Dept. of Justice Office of the Attorney General</a:t>
            </a:r>
          </a:p>
        </p:txBody>
      </p:sp>
    </p:spTree>
    <p:extLst>
      <p:ext uri="{BB962C8B-B14F-4D97-AF65-F5344CB8AC3E}">
        <p14:creationId xmlns:p14="http://schemas.microsoft.com/office/powerpoint/2010/main" val="231806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Demographic Breakdown of Youth Arrests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j-lt"/>
              </a:rPr>
              <a:t>2,386 Youth Arrested in 2014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342139"/>
              </p:ext>
            </p:extLst>
          </p:nvPr>
        </p:nvGraphicFramePr>
        <p:xfrm>
          <a:off x="495300" y="2362200"/>
          <a:ext cx="381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709789"/>
              </p:ext>
            </p:extLst>
          </p:nvPr>
        </p:nvGraphicFramePr>
        <p:xfrm>
          <a:off x="4800600" y="3429000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4800600" y="6400800"/>
            <a:ext cx="4038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i="1" dirty="0">
                <a:latin typeface="+mj-lt"/>
              </a:rPr>
              <a:t>Source: CA Dept. of Justice Office of the Attorney General</a:t>
            </a:r>
          </a:p>
        </p:txBody>
      </p:sp>
    </p:spTree>
    <p:extLst>
      <p:ext uri="{BB962C8B-B14F-4D97-AF65-F5344CB8AC3E}">
        <p14:creationId xmlns:p14="http://schemas.microsoft.com/office/powerpoint/2010/main" val="419382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Long Beach Crime Rates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412211"/>
              </p:ext>
            </p:extLst>
          </p:nvPr>
        </p:nvGraphicFramePr>
        <p:xfrm>
          <a:off x="838200" y="1752600"/>
          <a:ext cx="7596188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44600" y="6400800"/>
            <a:ext cx="26516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002060"/>
                </a:solidFill>
                <a:latin typeface="+mj-lt"/>
              </a:rPr>
              <a:t>Source: FBI Crime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81167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Police Department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35417112"/>
              </p:ext>
            </p:extLst>
          </p:nvPr>
        </p:nvGraphicFramePr>
        <p:xfrm>
          <a:off x="1219201" y="1562349"/>
          <a:ext cx="7010400" cy="3276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5181600"/>
            <a:ext cx="6172200" cy="677108"/>
          </a:xfrm>
          <a:prstGeom prst="rect">
            <a:avLst/>
          </a:prstGeom>
          <a:solidFill>
            <a:srgbClr val="AB06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Police Dept. Youth-Arrest Suppression Spending:</a:t>
            </a:r>
            <a:endParaRPr lang="en-US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$21.9 Million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4554224"/>
            <a:ext cx="13933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+mj-lt"/>
              </a:rPr>
              <a:t>100% General Fund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4549910"/>
            <a:ext cx="2362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+mj-lt"/>
              </a:rPr>
              <a:t>General Fund 97%, Prop H Funds 2%, Tidelands Operation Fund 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4554224"/>
            <a:ext cx="15199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+mj-lt"/>
              </a:rPr>
              <a:t>Majority General Fund</a:t>
            </a:r>
          </a:p>
        </p:txBody>
      </p:sp>
    </p:spTree>
    <p:extLst>
      <p:ext uri="{BB962C8B-B14F-4D97-AF65-F5344CB8AC3E}">
        <p14:creationId xmlns:p14="http://schemas.microsoft.com/office/powerpoint/2010/main" val="3707318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City Prosecutor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5486400"/>
            <a:ext cx="6172200" cy="677108"/>
          </a:xfrm>
          <a:prstGeom prst="rect">
            <a:avLst/>
          </a:prstGeom>
          <a:solidFill>
            <a:srgbClr val="AB06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Prosecutor Suppression Spending:</a:t>
            </a:r>
            <a:endParaRPr lang="en-US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$353K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23949985"/>
              </p:ext>
            </p:extLst>
          </p:nvPr>
        </p:nvGraphicFramePr>
        <p:xfrm>
          <a:off x="914400" y="2057400"/>
          <a:ext cx="7315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2895600"/>
            <a:ext cx="10999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+mj-lt"/>
              </a:rPr>
              <a:t>* General Fund</a:t>
            </a:r>
          </a:p>
        </p:txBody>
      </p:sp>
    </p:spTree>
    <p:extLst>
      <p:ext uri="{BB962C8B-B14F-4D97-AF65-F5344CB8AC3E}">
        <p14:creationId xmlns:p14="http://schemas.microsoft.com/office/powerpoint/2010/main" val="63223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Advancement Project CA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307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46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Youth Suppression Per Capita Spending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20670"/>
          <a:stretch/>
        </p:blipFill>
        <p:spPr>
          <a:xfrm>
            <a:off x="3914138" y="2657309"/>
            <a:ext cx="2100684" cy="1799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2657309"/>
            <a:ext cx="2057400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357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$22.3 Million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3117" y="4556542"/>
            <a:ext cx="1522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j-lt"/>
              </a:rPr>
              <a:t>2,386 Youth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+mj-lt"/>
              </a:rPr>
              <a:t>Arrested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+mj-lt"/>
              </a:rPr>
              <a:t>(0-19)</a:t>
            </a:r>
          </a:p>
        </p:txBody>
      </p:sp>
      <p:sp>
        <p:nvSpPr>
          <p:cNvPr id="9" name="Division 8"/>
          <p:cNvSpPr/>
          <p:nvPr/>
        </p:nvSpPr>
        <p:spPr>
          <a:xfrm>
            <a:off x="2982716" y="3258559"/>
            <a:ext cx="723900" cy="666419"/>
          </a:xfrm>
          <a:prstGeom prst="mathDivide">
            <a:avLst>
              <a:gd name="adj1" fmla="val 13031"/>
              <a:gd name="adj2" fmla="val 2930"/>
              <a:gd name="adj3" fmla="val 117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6324600" y="3387647"/>
            <a:ext cx="685800" cy="457200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0178" y="3200748"/>
            <a:ext cx="1442822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$9,362 Youth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2059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LBPD Per Capita Spending Comparison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6109900"/>
            <a:ext cx="4125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+mj-lt"/>
              </a:rPr>
              <a:t>Population Source: 2010 – 2014 ACS 5-Year Estimates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097952"/>
              </p:ext>
            </p:extLst>
          </p:nvPr>
        </p:nvGraphicFramePr>
        <p:xfrm>
          <a:off x="800100" y="2057400"/>
          <a:ext cx="7772400" cy="3429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07831">
                  <a:extLst>
                    <a:ext uri="{9D8B030D-6E8A-4147-A177-3AD203B41FA5}">
                      <a16:colId xmlns:a16="http://schemas.microsoft.com/office/drawing/2014/main" val="2309252074"/>
                    </a:ext>
                  </a:extLst>
                </a:gridCol>
                <a:gridCol w="2205601">
                  <a:extLst>
                    <a:ext uri="{9D8B030D-6E8A-4147-A177-3AD203B41FA5}">
                      <a16:colId xmlns:a16="http://schemas.microsoft.com/office/drawing/2014/main" val="2018536829"/>
                    </a:ext>
                  </a:extLst>
                </a:gridCol>
                <a:gridCol w="1812582">
                  <a:extLst>
                    <a:ext uri="{9D8B030D-6E8A-4147-A177-3AD203B41FA5}">
                      <a16:colId xmlns:a16="http://schemas.microsoft.com/office/drawing/2014/main" val="632543044"/>
                    </a:ext>
                  </a:extLst>
                </a:gridCol>
                <a:gridCol w="2346386">
                  <a:extLst>
                    <a:ext uri="{9D8B030D-6E8A-4147-A177-3AD203B41FA5}">
                      <a16:colId xmlns:a16="http://schemas.microsoft.com/office/drawing/2014/main" val="223801903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Police Department </a:t>
                      </a:r>
                    </a:p>
                    <a:p>
                      <a:pPr algn="ctr" fontAlgn="b"/>
                      <a:r>
                        <a:rPr lang="en-US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FY17 Budgets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City Population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Per Capita Spending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068471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Oakland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$ 242.5 M</a:t>
                      </a:r>
                      <a:r>
                        <a:rPr lang="en-US" sz="1200" u="none" strike="noStrike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402,339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$ 603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46605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Long Beach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+mj-lt"/>
                        </a:rPr>
                        <a:t> $ 216.5</a:t>
                      </a:r>
                      <a:r>
                        <a:rPr lang="en-US" sz="1200" b="1" i="0" u="none" strike="noStrike" baseline="0" dirty="0">
                          <a:effectLst/>
                          <a:latin typeface="+mj-lt"/>
                        </a:rPr>
                        <a:t> 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+mj-lt"/>
                        </a:rPr>
                        <a:t> 468,594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+mj-lt"/>
                        </a:rPr>
                        <a:t> $ 462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06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Sacramento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$132.2 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476,075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$ 278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7902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Los Angeles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$</a:t>
                      </a:r>
                      <a:r>
                        <a:rPr lang="en-US" sz="1200" u="none" strike="noStrike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2.6</a:t>
                      </a:r>
                      <a:r>
                        <a:rPr lang="en-US" sz="1200" u="none" strike="noStrike" baseline="0" dirty="0">
                          <a:effectLst/>
                          <a:latin typeface="+mj-lt"/>
                        </a:rPr>
                        <a:t> 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3,862,210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$ 669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18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101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B38708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Youth Development Spending</a:t>
            </a:r>
          </a:p>
        </p:txBody>
      </p:sp>
    </p:spTree>
    <p:extLst>
      <p:ext uri="{BB962C8B-B14F-4D97-AF65-F5344CB8AC3E}">
        <p14:creationId xmlns:p14="http://schemas.microsoft.com/office/powerpoint/2010/main" val="1002801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Parks, Recreation &amp; Marine Department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2203159"/>
              </p:ext>
            </p:extLst>
          </p:nvPr>
        </p:nvGraphicFramePr>
        <p:xfrm>
          <a:off x="914400" y="2057400"/>
          <a:ext cx="7696200" cy="205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4800600"/>
            <a:ext cx="6172200" cy="67710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Youth Development Park Spending:</a:t>
            </a:r>
            <a:endParaRPr lang="en-US" dirty="0">
              <a:latin typeface="+mj-lt"/>
            </a:endParaRPr>
          </a:p>
          <a:p>
            <a:pPr algn="ctr"/>
            <a:r>
              <a:rPr lang="en-US" b="1" dirty="0">
                <a:latin typeface="+mj-lt"/>
              </a:rPr>
              <a:t>$19 Million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4226868"/>
            <a:ext cx="6705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+mj-lt"/>
              </a:rPr>
              <a:t>General Fund 79%, Tidelands Operations Fund 13%, General Grants Fund</a:t>
            </a:r>
          </a:p>
          <a:p>
            <a:pPr algn="ctr"/>
            <a:r>
              <a:rPr lang="en-US" sz="1050" dirty="0">
                <a:latin typeface="+mj-lt"/>
              </a:rPr>
              <a:t>7%, Special Advertising and Promotions Fund 1% </a:t>
            </a:r>
          </a:p>
        </p:txBody>
      </p:sp>
    </p:spTree>
    <p:extLst>
      <p:ext uri="{BB962C8B-B14F-4D97-AF65-F5344CB8AC3E}">
        <p14:creationId xmlns:p14="http://schemas.microsoft.com/office/powerpoint/2010/main" val="3433868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Teen Center Locations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0" y="1676400"/>
            <a:ext cx="5987420" cy="4469054"/>
            <a:chOff x="582561" y="1600200"/>
            <a:chExt cx="5987420" cy="44690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60952" t="4814" r="3095" b="4074"/>
            <a:stretch/>
          </p:blipFill>
          <p:spPr>
            <a:xfrm>
              <a:off x="1083581" y="1600200"/>
              <a:ext cx="5486400" cy="4469054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217181" y="4541116"/>
              <a:ext cx="228600" cy="259484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302781" y="3657600"/>
              <a:ext cx="228600" cy="259484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14099" y="5041611"/>
              <a:ext cx="228600" cy="259484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02881" y="1905000"/>
              <a:ext cx="228600" cy="259484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6781" y="4724400"/>
              <a:ext cx="228600" cy="259484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71719" y="1918263"/>
              <a:ext cx="1877437" cy="246221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Roboto"/>
                </a:rPr>
                <a:t>Houghton Park Teen Center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2561" y="3670863"/>
              <a:ext cx="1532792" cy="246221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Roboto"/>
                </a:rPr>
                <a:t>Silverado Teen Center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0916" y="5041611"/>
              <a:ext cx="1750800" cy="246221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Roboto"/>
                </a:rPr>
                <a:t>Cesar Chavez “The Zone”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35949" y="4294895"/>
              <a:ext cx="2244525" cy="246221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  <a:latin typeface="Roboto"/>
                </a:rPr>
                <a:t>California Recreation Teen Center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55381" y="4960690"/>
              <a:ext cx="1898277" cy="246221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Roboto"/>
                </a:rPr>
                <a:t>Freeman Community Center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89080" y="1676400"/>
            <a:ext cx="242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Operating Hours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81342" y="1999565"/>
            <a:ext cx="177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Monday – Friday </a:t>
            </a:r>
          </a:p>
          <a:p>
            <a:pPr algn="ctr"/>
            <a:r>
              <a:rPr lang="en-US" sz="1600" dirty="0">
                <a:latin typeface="+mj-lt"/>
              </a:rPr>
              <a:t>3 – 7 p.m.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5848" y="2661927"/>
            <a:ext cx="242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Ages Served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8092" y="2954315"/>
            <a:ext cx="1241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13 - 18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1313" y="3347348"/>
            <a:ext cx="242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Programs Offered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930" y="3716680"/>
            <a:ext cx="22011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Arts &amp; Crafts</a:t>
            </a:r>
          </a:p>
          <a:p>
            <a:pPr algn="ctr"/>
            <a:r>
              <a:rPr lang="en-US" sz="1600" dirty="0">
                <a:latin typeface="+mj-lt"/>
              </a:rPr>
              <a:t>Board/Video Games</a:t>
            </a:r>
          </a:p>
          <a:p>
            <a:pPr algn="ctr"/>
            <a:r>
              <a:rPr lang="en-US" sz="1600" dirty="0">
                <a:latin typeface="+mj-lt"/>
              </a:rPr>
              <a:t>Homework Assistance</a:t>
            </a:r>
          </a:p>
          <a:p>
            <a:pPr algn="ctr"/>
            <a:r>
              <a:rPr lang="en-US" sz="1600" dirty="0">
                <a:latin typeface="+mj-lt"/>
              </a:rPr>
              <a:t>Free Food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46327" y="4908235"/>
            <a:ext cx="242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Personnel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55907" y="5306126"/>
            <a:ext cx="2637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1 Full-Time Supervisor</a:t>
            </a:r>
          </a:p>
          <a:p>
            <a:pPr algn="ctr"/>
            <a:r>
              <a:rPr lang="en-US" sz="1600" dirty="0">
                <a:latin typeface="+mj-lt"/>
              </a:rPr>
              <a:t>2 Part-Time Seasonal Staff</a:t>
            </a:r>
          </a:p>
        </p:txBody>
      </p:sp>
    </p:spTree>
    <p:extLst>
      <p:ext uri="{BB962C8B-B14F-4D97-AF65-F5344CB8AC3E}">
        <p14:creationId xmlns:p14="http://schemas.microsoft.com/office/powerpoint/2010/main" val="3872568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Economic &amp; Property Dev. Department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1189255"/>
              </p:ext>
            </p:extLst>
          </p:nvPr>
        </p:nvGraphicFramePr>
        <p:xfrm>
          <a:off x="609600" y="2057400"/>
          <a:ext cx="80391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5029200"/>
            <a:ext cx="6172200" cy="67710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Youth Development Workforce Spending:</a:t>
            </a:r>
            <a:endParaRPr lang="en-US" dirty="0">
              <a:latin typeface="+mj-lt"/>
            </a:endParaRPr>
          </a:p>
          <a:p>
            <a:pPr algn="ctr"/>
            <a:r>
              <a:rPr lang="en-US" b="1" dirty="0">
                <a:latin typeface="+mj-lt"/>
              </a:rPr>
              <a:t>$2M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46482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latin typeface="+mj-lt"/>
              </a:rPr>
              <a:t>100% Federal Grants – Workforce Innovation and Opportunity Act</a:t>
            </a:r>
          </a:p>
        </p:txBody>
      </p:sp>
    </p:spTree>
    <p:extLst>
      <p:ext uri="{BB962C8B-B14F-4D97-AF65-F5344CB8AC3E}">
        <p14:creationId xmlns:p14="http://schemas.microsoft.com/office/powerpoint/2010/main" val="3876136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Library Department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4237558"/>
              </p:ext>
            </p:extLst>
          </p:nvPr>
        </p:nvGraphicFramePr>
        <p:xfrm>
          <a:off x="704850" y="2209800"/>
          <a:ext cx="80391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5181600"/>
            <a:ext cx="6172200" cy="67710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Youth Development Library Spending:</a:t>
            </a:r>
            <a:endParaRPr lang="en-US" dirty="0">
              <a:latin typeface="+mj-lt"/>
            </a:endParaRPr>
          </a:p>
          <a:p>
            <a:pPr algn="ctr"/>
            <a:r>
              <a:rPr lang="en-US" b="1" dirty="0">
                <a:latin typeface="+mj-lt"/>
              </a:rPr>
              <a:t>$1.8M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9669" y="4720534"/>
            <a:ext cx="25827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+mj-lt"/>
              </a:rPr>
              <a:t>General Fund 95%, General Grants 5%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4720534"/>
            <a:ext cx="3757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+mj-lt"/>
              </a:rPr>
              <a:t>General Fund 92%, Civic Center 4%, General Grants 3% </a:t>
            </a:r>
          </a:p>
        </p:txBody>
      </p:sp>
    </p:spTree>
    <p:extLst>
      <p:ext uri="{BB962C8B-B14F-4D97-AF65-F5344CB8AC3E}">
        <p14:creationId xmlns:p14="http://schemas.microsoft.com/office/powerpoint/2010/main" val="4100594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Library Youth Programs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7857" t="7777" r="6428" b="9260"/>
          <a:stretch/>
        </p:blipFill>
        <p:spPr>
          <a:xfrm>
            <a:off x="744891" y="1752600"/>
            <a:ext cx="5644421" cy="4214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89080" y="1676400"/>
            <a:ext cx="242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Operating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5601" y="1988504"/>
            <a:ext cx="2818400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M: Closed</a:t>
            </a:r>
          </a:p>
          <a:p>
            <a:pPr algn="ctr"/>
            <a:r>
              <a:rPr lang="en-US" sz="1400" dirty="0">
                <a:latin typeface="+mj-lt"/>
              </a:rPr>
              <a:t>T: 12 – 7 pm </a:t>
            </a:r>
          </a:p>
          <a:p>
            <a:pPr algn="ctr"/>
            <a:r>
              <a:rPr lang="en-US" sz="900" dirty="0">
                <a:latin typeface="+mj-lt"/>
              </a:rPr>
              <a:t>(Main Library till 8 p.m.)</a:t>
            </a:r>
            <a:endParaRPr lang="en-US" sz="1600" dirty="0">
              <a:latin typeface="+mj-lt"/>
            </a:endParaRPr>
          </a:p>
          <a:p>
            <a:pPr algn="ctr"/>
            <a:r>
              <a:rPr lang="en-US" sz="1400" dirty="0">
                <a:latin typeface="+mj-lt"/>
              </a:rPr>
              <a:t>W: 12 – 6 p.m.</a:t>
            </a:r>
          </a:p>
          <a:p>
            <a:pPr algn="ctr"/>
            <a:r>
              <a:rPr lang="en-US" sz="1400" dirty="0" err="1">
                <a:latin typeface="+mj-lt"/>
              </a:rPr>
              <a:t>Th</a:t>
            </a:r>
            <a:r>
              <a:rPr lang="en-US" sz="1400" dirty="0">
                <a:latin typeface="+mj-lt"/>
              </a:rPr>
              <a:t>: 12 – 7 p.m. </a:t>
            </a:r>
          </a:p>
          <a:p>
            <a:pPr algn="ctr"/>
            <a:r>
              <a:rPr lang="en-US" sz="900" dirty="0">
                <a:latin typeface="+mj-lt"/>
              </a:rPr>
              <a:t>(Main Library till 8 p.m.)</a:t>
            </a:r>
          </a:p>
          <a:p>
            <a:pPr algn="ctr"/>
            <a:r>
              <a:rPr lang="en-US" sz="1400" dirty="0">
                <a:latin typeface="+mj-lt"/>
              </a:rPr>
              <a:t>F: 10 – 5 p.m.</a:t>
            </a:r>
          </a:p>
          <a:p>
            <a:pPr algn="ctr"/>
            <a:r>
              <a:rPr lang="en-US" sz="1400" dirty="0">
                <a:latin typeface="+mj-lt"/>
              </a:rPr>
              <a:t>Sa: 10 – 5 p.m.</a:t>
            </a:r>
          </a:p>
          <a:p>
            <a:pPr algn="ctr"/>
            <a:r>
              <a:rPr lang="en-US" sz="1400" dirty="0">
                <a:latin typeface="+mj-lt"/>
              </a:rPr>
              <a:t>Su: 12 – 4 p.m.</a:t>
            </a:r>
          </a:p>
          <a:p>
            <a:pPr algn="ctr"/>
            <a:r>
              <a:rPr lang="en-US" sz="1600" dirty="0">
                <a:latin typeface="+mj-lt"/>
              </a:rPr>
              <a:t>(</a:t>
            </a:r>
            <a:r>
              <a:rPr lang="en-US" sz="900" dirty="0">
                <a:latin typeface="+mj-lt"/>
              </a:rPr>
              <a:t>Bay Shore, Burnett, El Dorado &amp; Michelle Obama)</a:t>
            </a:r>
          </a:p>
          <a:p>
            <a:pPr algn="ctr"/>
            <a:endParaRPr lang="en-US" sz="1600" dirty="0">
              <a:latin typeface="+mj-lt"/>
            </a:endParaRPr>
          </a:p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1313" y="4157989"/>
            <a:ext cx="242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Programs Offered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3077" y="4470452"/>
            <a:ext cx="277922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latin typeface="+mj-lt"/>
              </a:rPr>
              <a:t>Storytime</a:t>
            </a:r>
            <a:r>
              <a:rPr lang="en-US" sz="1400" dirty="0">
                <a:latin typeface="+mj-lt"/>
              </a:rPr>
              <a:t> </a:t>
            </a:r>
          </a:p>
          <a:p>
            <a:pPr algn="ctr"/>
            <a:r>
              <a:rPr lang="en-US" sz="1400" dirty="0">
                <a:latin typeface="+mj-lt"/>
              </a:rPr>
              <a:t>Bilingual Conversations</a:t>
            </a:r>
          </a:p>
          <a:p>
            <a:pPr algn="ctr"/>
            <a:r>
              <a:rPr lang="en-US" sz="1400" dirty="0">
                <a:latin typeface="+mj-lt"/>
              </a:rPr>
              <a:t>Arts &amp; Crafts</a:t>
            </a:r>
          </a:p>
          <a:p>
            <a:pPr algn="ctr"/>
            <a:r>
              <a:rPr lang="en-US" sz="1400" dirty="0">
                <a:latin typeface="+mj-lt"/>
              </a:rPr>
              <a:t>Animal Petting</a:t>
            </a:r>
          </a:p>
          <a:p>
            <a:pPr algn="ctr"/>
            <a:r>
              <a:rPr lang="en-US" sz="1400" dirty="0">
                <a:latin typeface="+mj-lt"/>
              </a:rPr>
              <a:t>Computer &amp; Technology Classes</a:t>
            </a:r>
          </a:p>
          <a:p>
            <a:pPr algn="ctr"/>
            <a:r>
              <a:rPr lang="en-US" sz="1400" dirty="0">
                <a:latin typeface="+mj-lt"/>
              </a:rPr>
              <a:t>Khmer Language Classes</a:t>
            </a:r>
          </a:p>
          <a:p>
            <a:pPr algn="ctr"/>
            <a:r>
              <a:rPr lang="en-US" sz="1400" dirty="0">
                <a:latin typeface="+mj-lt"/>
              </a:rPr>
              <a:t>Video Games</a:t>
            </a:r>
          </a:p>
          <a:p>
            <a:pPr algn="ctr"/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5954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Development Services Department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37292289"/>
              </p:ext>
            </p:extLst>
          </p:nvPr>
        </p:nvGraphicFramePr>
        <p:xfrm>
          <a:off x="723900" y="2209800"/>
          <a:ext cx="80391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5181600"/>
            <a:ext cx="6172200" cy="98488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Youth Development Neighborhood Relations Spending:</a:t>
            </a:r>
            <a:endParaRPr lang="en-US" dirty="0">
              <a:latin typeface="+mj-lt"/>
            </a:endParaRPr>
          </a:p>
          <a:p>
            <a:pPr algn="ctr"/>
            <a:r>
              <a:rPr lang="en-US" b="1" dirty="0">
                <a:latin typeface="+mj-lt"/>
              </a:rPr>
              <a:t>$910K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652564"/>
            <a:ext cx="495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+mj-lt"/>
              </a:rPr>
              <a:t>Successor Agency Fund 76%, Housing Development Fund 14%, Community Development Grants Fund 9%, Others 1% </a:t>
            </a:r>
          </a:p>
        </p:txBody>
      </p:sp>
    </p:spTree>
    <p:extLst>
      <p:ext uri="{BB962C8B-B14F-4D97-AF65-F5344CB8AC3E}">
        <p14:creationId xmlns:p14="http://schemas.microsoft.com/office/powerpoint/2010/main" val="3673349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Youth Development Spending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20670"/>
          <a:stretch/>
        </p:blipFill>
        <p:spPr>
          <a:xfrm>
            <a:off x="3909856" y="2786168"/>
            <a:ext cx="2100684" cy="1799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2657309"/>
            <a:ext cx="2057400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35768"/>
            <a:ext cx="170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+mj-lt"/>
              </a:rPr>
              <a:t>$23.7 Million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4601" y="4714709"/>
            <a:ext cx="2159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126,964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Youth in LB City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(0-19)</a:t>
            </a:r>
          </a:p>
        </p:txBody>
      </p:sp>
      <p:sp>
        <p:nvSpPr>
          <p:cNvPr id="9" name="Division 8"/>
          <p:cNvSpPr/>
          <p:nvPr/>
        </p:nvSpPr>
        <p:spPr>
          <a:xfrm>
            <a:off x="2982716" y="3258559"/>
            <a:ext cx="723900" cy="666419"/>
          </a:xfrm>
          <a:prstGeom prst="mathDivide">
            <a:avLst>
              <a:gd name="adj1" fmla="val 13031"/>
              <a:gd name="adj2" fmla="val 2930"/>
              <a:gd name="adj3" fmla="val 117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6324600" y="3387647"/>
            <a:ext cx="685800" cy="457200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0178" y="3200748"/>
            <a:ext cx="1519022" cy="830997"/>
          </a:xfrm>
          <a:prstGeom prst="rect">
            <a:avLst/>
          </a:prstGeom>
          <a:solidFill>
            <a:srgbClr val="00622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$187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6400800"/>
            <a:ext cx="2667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</a:rPr>
              <a:t>2010 – 2014 ACS 5-Year Estimates</a:t>
            </a:r>
          </a:p>
        </p:txBody>
      </p:sp>
    </p:spTree>
    <p:extLst>
      <p:ext uri="{BB962C8B-B14F-4D97-AF65-F5344CB8AC3E}">
        <p14:creationId xmlns:p14="http://schemas.microsoft.com/office/powerpoint/2010/main" val="103670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Framework and Context</a:t>
            </a:r>
          </a:p>
          <a:p>
            <a:r>
              <a:rPr lang="en-US" dirty="0">
                <a:latin typeface="+mj-lt"/>
              </a:rPr>
              <a:t>Long Beach Analysis</a:t>
            </a:r>
          </a:p>
          <a:p>
            <a:r>
              <a:rPr lang="en-US" dirty="0">
                <a:latin typeface="+mj-lt"/>
              </a:rPr>
              <a:t>Los Angeles County Analysis</a:t>
            </a:r>
          </a:p>
          <a:p>
            <a:r>
              <a:rPr lang="en-US" dirty="0">
                <a:latin typeface="+mj-lt"/>
              </a:rPr>
              <a:t>Questions and wrap-up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32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How does Long Beach compare?</a:t>
            </a:r>
          </a:p>
        </p:txBody>
      </p:sp>
      <p:graphicFrame>
        <p:nvGraphicFramePr>
          <p:cNvPr id="3" name="Content Placeholder 4" title="Youth Development Spending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347190"/>
              </p:ext>
            </p:extLst>
          </p:nvPr>
        </p:nvGraphicFramePr>
        <p:xfrm>
          <a:off x="635726" y="2515044"/>
          <a:ext cx="4231575" cy="313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463020"/>
              </p:ext>
            </p:extLst>
          </p:nvPr>
        </p:nvGraphicFramePr>
        <p:xfrm>
          <a:off x="4867301" y="2743200"/>
          <a:ext cx="4152045" cy="282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726" y="1914121"/>
            <a:ext cx="4000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Youth Development Spending </a:t>
            </a:r>
          </a:p>
          <a:p>
            <a:pPr algn="ctr"/>
            <a:r>
              <a:rPr lang="en-US" sz="1400" dirty="0">
                <a:latin typeface="+mj-lt"/>
              </a:rPr>
              <a:t>(in Millions)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9233" y="1887995"/>
            <a:ext cx="4000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Per Capita Spending on Youth</a:t>
            </a:r>
          </a:p>
        </p:txBody>
      </p:sp>
    </p:spTree>
    <p:extLst>
      <p:ext uri="{BB962C8B-B14F-4D97-AF65-F5344CB8AC3E}">
        <p14:creationId xmlns:p14="http://schemas.microsoft.com/office/powerpoint/2010/main" val="3412982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Los Angeles County Analysis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4294967295"/>
          </p:nvPr>
        </p:nvSpPr>
        <p:spPr>
          <a:xfrm>
            <a:off x="1560576" y="0"/>
            <a:ext cx="7583424" cy="4568952"/>
          </a:xfrm>
        </p:spPr>
      </p:sp>
    </p:spTree>
    <p:extLst>
      <p:ext uri="{BB962C8B-B14F-4D97-AF65-F5344CB8AC3E}">
        <p14:creationId xmlns:p14="http://schemas.microsoft.com/office/powerpoint/2010/main" val="2832681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FY17 Recommended Budget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3770" y="5635300"/>
            <a:ext cx="1361271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Total:</a:t>
            </a:r>
          </a:p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$28.4 billion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01" y="1752600"/>
            <a:ext cx="6549540" cy="38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40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 County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</p:nvPr>
        </p:nvGraphicFramePr>
        <p:xfrm>
          <a:off x="457200" y="1524000"/>
          <a:ext cx="8434251" cy="4572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58620">
                  <a:extLst>
                    <a:ext uri="{9D8B030D-6E8A-4147-A177-3AD203B41FA5}">
                      <a16:colId xmlns:a16="http://schemas.microsoft.com/office/drawing/2014/main" val="4069581600"/>
                    </a:ext>
                  </a:extLst>
                </a:gridCol>
                <a:gridCol w="1775631">
                  <a:extLst>
                    <a:ext uri="{9D8B030D-6E8A-4147-A177-3AD203B41FA5}">
                      <a16:colId xmlns:a16="http://schemas.microsoft.com/office/drawing/2014/main" val="3434180641"/>
                    </a:ext>
                  </a:extLst>
                </a:gridCol>
              </a:tblGrid>
              <a:tr h="375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Suppression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22616911"/>
                  </a:ext>
                </a:extLst>
              </a:tr>
              <a:tr h="375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Youth Arrests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$127M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7306492"/>
                  </a:ext>
                </a:extLst>
              </a:tr>
              <a:tr h="375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Youth Defense (Public Defender)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$20M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0082614"/>
                  </a:ext>
                </a:extLst>
              </a:tr>
              <a:tr h="375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Youth Incarceration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$453.6</a:t>
                      </a:r>
                      <a:r>
                        <a:rPr lang="en-US" sz="160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85170343"/>
                  </a:ext>
                </a:extLst>
              </a:tr>
              <a:tr h="375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Youth Supervision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$192.8M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1077362"/>
                  </a:ext>
                </a:extLst>
              </a:tr>
              <a:tr h="27346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</a:t>
                      </a:r>
                      <a:endParaRPr kumimoji="0" lang="en-US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$793</a:t>
                      </a:r>
                      <a:r>
                        <a:rPr kumimoji="0" lang="en-US" sz="16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endParaRPr kumimoji="0" lang="en-US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1713859"/>
                  </a:ext>
                </a:extLst>
              </a:tr>
              <a:tr h="27346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16407234"/>
                  </a:ext>
                </a:extLst>
              </a:tr>
              <a:tr h="273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Positive Youth Spending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61095234"/>
                  </a:ext>
                </a:extLst>
              </a:tr>
              <a:tr h="375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Workforce Programs</a:t>
                      </a:r>
                      <a:endParaRPr lang="en-US" sz="16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$12.9 M</a:t>
                      </a:r>
                      <a:endParaRPr lang="en-US" sz="16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1110415"/>
                  </a:ext>
                </a:extLst>
              </a:tr>
              <a:tr h="375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Arts</a:t>
                      </a:r>
                      <a:r>
                        <a:rPr lang="en-US" sz="1600" b="0" i="0" u="none" strike="noStrike" baseline="0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 Commission</a:t>
                      </a:r>
                      <a:endParaRPr lang="en-US" sz="16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$2.9M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7082629"/>
                  </a:ext>
                </a:extLst>
              </a:tr>
              <a:tr h="375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(Library Programs)</a:t>
                      </a:r>
                      <a:endParaRPr lang="en-US" sz="16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($1.8 M)</a:t>
                      </a:r>
                      <a:endParaRPr lang="en-US" sz="16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215959"/>
                  </a:ext>
                </a:extLst>
              </a:tr>
              <a:tr h="375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(Parks Programs)</a:t>
                      </a:r>
                      <a:endParaRPr lang="en-US" sz="16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($17 M)</a:t>
                      </a:r>
                      <a:endParaRPr lang="en-US" sz="16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2803508"/>
                  </a:ext>
                </a:extLst>
              </a:tr>
              <a:tr h="375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 dirty="0">
                          <a:solidFill>
                            <a:srgbClr val="006225"/>
                          </a:solidFill>
                          <a:effectLst/>
                          <a:latin typeface="+mj-lt"/>
                        </a:rPr>
                        <a:t>$15.8 M</a:t>
                      </a:r>
                      <a:endParaRPr lang="en-US" sz="1600" b="0" i="0" u="none" strike="noStrike" dirty="0">
                        <a:solidFill>
                          <a:srgbClr val="006225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6411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317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b="1" dirty="0"/>
              <a:t>Suppression Spending </a:t>
            </a:r>
          </a:p>
        </p:txBody>
      </p:sp>
    </p:spTree>
    <p:extLst>
      <p:ext uri="{BB962C8B-B14F-4D97-AF65-F5344CB8AC3E}">
        <p14:creationId xmlns:p14="http://schemas.microsoft.com/office/powerpoint/2010/main" val="3033888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Arrest Data - Adults vs. Youth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828800"/>
            <a:ext cx="22098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+mj-lt"/>
              </a:rPr>
              <a:t>Overall there has been a 50% reduction in youth arrests from 2005-2014</a:t>
            </a:r>
          </a:p>
          <a:p>
            <a:pPr algn="ctr"/>
            <a:endParaRPr lang="en-US" sz="1400" b="1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US" sz="1400" b="1" dirty="0">
                <a:solidFill>
                  <a:schemeClr val="accent1"/>
                </a:solidFill>
                <a:latin typeface="+mj-lt"/>
              </a:rPr>
              <a:t>In 2014, youth made up 9% of all arrests – a 10% decrease from 2005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6468208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j-lt"/>
              </a:rPr>
              <a:t>Source:</a:t>
            </a:r>
            <a:r>
              <a:rPr lang="en-US" sz="900" dirty="0">
                <a:latin typeface="+mj-lt"/>
              </a:rPr>
              <a:t> State of California Department of Justice Office of the Attorney General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5100" y="4343400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Arrests include felony and misdemeanors for all ages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4" y="1894409"/>
            <a:ext cx="5872482" cy="35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92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Sherriff Department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2057400"/>
          <a:ext cx="8305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5257800"/>
            <a:ext cx="6172200" cy="677108"/>
          </a:xfrm>
          <a:prstGeom prst="rect">
            <a:avLst/>
          </a:prstGeom>
          <a:solidFill>
            <a:srgbClr val="AB06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Sherriff Dept. Youth Suppression Spending:</a:t>
            </a:r>
            <a:endParaRPr lang="en-US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$127 Million</a:t>
            </a:r>
          </a:p>
        </p:txBody>
      </p:sp>
      <p:sp>
        <p:nvSpPr>
          <p:cNvPr id="8" name="Left Brace 7"/>
          <p:cNvSpPr/>
          <p:nvPr/>
        </p:nvSpPr>
        <p:spPr>
          <a:xfrm rot="16200000" flipV="1">
            <a:off x="3440040" y="2531402"/>
            <a:ext cx="206519" cy="4038600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 flipV="1">
            <a:off x="6871812" y="3600974"/>
            <a:ext cx="181926" cy="1924050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69263" y="4707895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+mj-lt"/>
              </a:rPr>
              <a:t>Direct Contact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9428" y="4683066"/>
            <a:ext cx="1266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+mj-lt"/>
              </a:rPr>
              <a:t>Supportive Role</a:t>
            </a:r>
          </a:p>
        </p:txBody>
      </p:sp>
    </p:spTree>
    <p:extLst>
      <p:ext uri="{BB962C8B-B14F-4D97-AF65-F5344CB8AC3E}">
        <p14:creationId xmlns:p14="http://schemas.microsoft.com/office/powerpoint/2010/main" val="2884888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Public Defender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2057400"/>
          <a:ext cx="8305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5257800"/>
            <a:ext cx="6172200" cy="677108"/>
          </a:xfrm>
          <a:prstGeom prst="rect">
            <a:avLst/>
          </a:prstGeom>
          <a:solidFill>
            <a:srgbClr val="AB06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Public Defender Youth Suppression Spending:</a:t>
            </a:r>
            <a:endParaRPr lang="en-US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$20 Million</a:t>
            </a:r>
          </a:p>
        </p:txBody>
      </p:sp>
    </p:spTree>
    <p:extLst>
      <p:ext uri="{BB962C8B-B14F-4D97-AF65-F5344CB8AC3E}">
        <p14:creationId xmlns:p14="http://schemas.microsoft.com/office/powerpoint/2010/main" val="3277664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Probation (Incarceration)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42950" y="1981200"/>
          <a:ext cx="81915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5181600"/>
            <a:ext cx="6172200" cy="677108"/>
          </a:xfrm>
          <a:prstGeom prst="rect">
            <a:avLst/>
          </a:prstGeom>
          <a:solidFill>
            <a:srgbClr val="AB06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Probation Dept. Youth Incarceration Spending:</a:t>
            </a:r>
            <a:endParaRPr lang="en-US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$453.6 Million</a:t>
            </a:r>
          </a:p>
        </p:txBody>
      </p:sp>
    </p:spTree>
    <p:extLst>
      <p:ext uri="{BB962C8B-B14F-4D97-AF65-F5344CB8AC3E}">
        <p14:creationId xmlns:p14="http://schemas.microsoft.com/office/powerpoint/2010/main" val="3109156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Probation (Supervision)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42950" y="1981200"/>
          <a:ext cx="81915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5181600"/>
            <a:ext cx="6172200" cy="677108"/>
          </a:xfrm>
          <a:prstGeom prst="rect">
            <a:avLst/>
          </a:prstGeom>
          <a:solidFill>
            <a:srgbClr val="AB06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Probation Dept. Youth Supervision Spending:</a:t>
            </a:r>
            <a:endParaRPr lang="en-US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$192.8 Million</a:t>
            </a:r>
          </a:p>
        </p:txBody>
      </p:sp>
    </p:spTree>
    <p:extLst>
      <p:ext uri="{BB962C8B-B14F-4D97-AF65-F5344CB8AC3E}">
        <p14:creationId xmlns:p14="http://schemas.microsoft.com/office/powerpoint/2010/main" val="226855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Framework and  Context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4294967295"/>
          </p:nvPr>
        </p:nvSpPr>
        <p:spPr>
          <a:xfrm>
            <a:off x="1560576" y="0"/>
            <a:ext cx="7583424" cy="4568952"/>
          </a:xfrm>
        </p:spPr>
      </p:sp>
    </p:spTree>
    <p:extLst>
      <p:ext uri="{BB962C8B-B14F-4D97-AF65-F5344CB8AC3E}">
        <p14:creationId xmlns:p14="http://schemas.microsoft.com/office/powerpoint/2010/main" val="2971791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Youth Suppression Per Capita Spending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20670"/>
          <a:stretch/>
        </p:blipFill>
        <p:spPr>
          <a:xfrm>
            <a:off x="3771469" y="2391558"/>
            <a:ext cx="1318467" cy="1129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356906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$127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3884" y="3538074"/>
            <a:ext cx="253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j-lt"/>
              </a:rPr>
              <a:t>~3242 Youth Arrested</a:t>
            </a:r>
          </a:p>
        </p:txBody>
      </p:sp>
      <p:sp>
        <p:nvSpPr>
          <p:cNvPr id="9" name="Division 8"/>
          <p:cNvSpPr/>
          <p:nvPr/>
        </p:nvSpPr>
        <p:spPr>
          <a:xfrm>
            <a:off x="2604408" y="2754635"/>
            <a:ext cx="455985" cy="419778"/>
          </a:xfrm>
          <a:prstGeom prst="mathDivide">
            <a:avLst>
              <a:gd name="adj1" fmla="val 13031"/>
              <a:gd name="adj2" fmla="val 2930"/>
              <a:gd name="adj3" fmla="val 117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5486400" y="2672912"/>
            <a:ext cx="514350" cy="342900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4799" y="2428863"/>
            <a:ext cx="1442822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$39,000/ Youth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15438"/>
            <a:ext cx="2032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accent1"/>
                </a:solidFill>
                <a:latin typeface="+mj-lt"/>
              </a:rPr>
              <a:t>Sherriff Spending: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191000"/>
            <a:ext cx="280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accent1"/>
                </a:solidFill>
                <a:latin typeface="+mj-lt"/>
              </a:rPr>
              <a:t>Public Defender Spending: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20670"/>
          <a:stretch/>
        </p:blipFill>
        <p:spPr>
          <a:xfrm>
            <a:off x="3776134" y="4637107"/>
            <a:ext cx="1318467" cy="11295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9065" y="581461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$20 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1950" y="5783623"/>
            <a:ext cx="348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j-lt"/>
              </a:rPr>
              <a:t>~40,000 Children Represented</a:t>
            </a:r>
          </a:p>
        </p:txBody>
      </p:sp>
      <p:sp>
        <p:nvSpPr>
          <p:cNvPr id="18" name="Division 17"/>
          <p:cNvSpPr/>
          <p:nvPr/>
        </p:nvSpPr>
        <p:spPr>
          <a:xfrm>
            <a:off x="2609073" y="5000184"/>
            <a:ext cx="455985" cy="419778"/>
          </a:xfrm>
          <a:prstGeom prst="mathDivide">
            <a:avLst>
              <a:gd name="adj1" fmla="val 13031"/>
              <a:gd name="adj2" fmla="val 2930"/>
              <a:gd name="adj3" fmla="val 117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5491065" y="4918461"/>
            <a:ext cx="514350" cy="342900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9464" y="4674412"/>
            <a:ext cx="1442822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$500/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Youth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Picture 2" descr="https://upload.wikimedia.org/wikipedia/commons/thumb/6/65/Seal_of_Los_Angeles_County,_California.svg/215px-Seal_of_Los_Angeles_County,_Californ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87" y="4637107"/>
            <a:ext cx="1075478" cy="107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upload.wikimedia.org/wikipedia/commons/thumb/6/65/Seal_of_Los_Angeles_County,_California.svg/215px-Seal_of_Los_Angeles_County,_Californ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98" y="2353048"/>
            <a:ext cx="1075478" cy="107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82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Youth Suppression Per Capita Spending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20670"/>
          <a:stretch/>
        </p:blipFill>
        <p:spPr>
          <a:xfrm>
            <a:off x="3771469" y="2391558"/>
            <a:ext cx="1318467" cy="1129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356906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$453.6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8989" y="3538074"/>
            <a:ext cx="318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j-lt"/>
              </a:rPr>
              <a:t>~1200 Youth in halls/camps</a:t>
            </a:r>
          </a:p>
        </p:txBody>
      </p:sp>
      <p:sp>
        <p:nvSpPr>
          <p:cNvPr id="9" name="Division 8"/>
          <p:cNvSpPr/>
          <p:nvPr/>
        </p:nvSpPr>
        <p:spPr>
          <a:xfrm>
            <a:off x="2604408" y="2754635"/>
            <a:ext cx="455985" cy="419778"/>
          </a:xfrm>
          <a:prstGeom prst="mathDivide">
            <a:avLst>
              <a:gd name="adj1" fmla="val 13031"/>
              <a:gd name="adj2" fmla="val 2930"/>
              <a:gd name="adj3" fmla="val 117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5486400" y="2672912"/>
            <a:ext cx="514350" cy="342900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4799" y="2428863"/>
            <a:ext cx="1442822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$378K/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Youth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15438"/>
            <a:ext cx="3810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accent1"/>
                </a:solidFill>
                <a:latin typeface="+mj-lt"/>
              </a:rPr>
              <a:t>Probation Spending (Incarceration):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191000"/>
            <a:ext cx="3570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accent1"/>
                </a:solidFill>
                <a:latin typeface="+mj-lt"/>
              </a:rPr>
              <a:t>Probation Spending (Supervision):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20670"/>
          <a:stretch/>
        </p:blipFill>
        <p:spPr>
          <a:xfrm>
            <a:off x="3776134" y="4637107"/>
            <a:ext cx="1318467" cy="11295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9065" y="581461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$192.8 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82334" y="5783623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j-lt"/>
              </a:rPr>
              <a:t>Supervision data not available</a:t>
            </a:r>
          </a:p>
        </p:txBody>
      </p:sp>
      <p:sp>
        <p:nvSpPr>
          <p:cNvPr id="18" name="Division 17"/>
          <p:cNvSpPr/>
          <p:nvPr/>
        </p:nvSpPr>
        <p:spPr>
          <a:xfrm>
            <a:off x="2609073" y="5000184"/>
            <a:ext cx="455985" cy="419778"/>
          </a:xfrm>
          <a:prstGeom prst="mathDivide">
            <a:avLst>
              <a:gd name="adj1" fmla="val 13031"/>
              <a:gd name="adj2" fmla="val 2930"/>
              <a:gd name="adj3" fmla="val 117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5491065" y="4918461"/>
            <a:ext cx="514350" cy="342900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9464" y="4674412"/>
            <a:ext cx="1442822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NA</a:t>
            </a:r>
          </a:p>
        </p:txBody>
      </p:sp>
      <p:pic>
        <p:nvPicPr>
          <p:cNvPr id="21" name="Picture 2" descr="https://upload.wikimedia.org/wikipedia/commons/thumb/6/65/Seal_of_Los_Angeles_County,_California.svg/215px-Seal_of_Los_Angeles_County,_Californ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87" y="4637107"/>
            <a:ext cx="1075478" cy="107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upload.wikimedia.org/wikipedia/commons/thumb/6/65/Seal_of_Los_Angeles_County,_California.svg/215px-Seal_of_Los_Angeles_County,_Californ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98" y="2353048"/>
            <a:ext cx="1075478" cy="107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75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Youth Development Spending</a:t>
            </a:r>
          </a:p>
        </p:txBody>
      </p:sp>
    </p:spTree>
    <p:extLst>
      <p:ext uri="{BB962C8B-B14F-4D97-AF65-F5344CB8AC3E}">
        <p14:creationId xmlns:p14="http://schemas.microsoft.com/office/powerpoint/2010/main" val="2554433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/>
              <a:t>Workforce Innovation and Opportunity 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2100" y="5486400"/>
            <a:ext cx="6172200" cy="67710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Workforce Development Spending:</a:t>
            </a:r>
            <a:endParaRPr lang="en-US" dirty="0">
              <a:latin typeface="+mj-lt"/>
            </a:endParaRPr>
          </a:p>
          <a:p>
            <a:pPr algn="ctr"/>
            <a:r>
              <a:rPr lang="en-US" b="1" dirty="0">
                <a:latin typeface="+mj-lt"/>
              </a:rPr>
              <a:t>$12.9 Million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628900" y="2171700"/>
          <a:ext cx="4114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5963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/>
              <a:t>Arts Commission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2100" y="5486400"/>
            <a:ext cx="6172200" cy="67710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Arts Commission Spending:</a:t>
            </a:r>
            <a:endParaRPr lang="en-US" dirty="0">
              <a:latin typeface="+mj-lt"/>
            </a:endParaRPr>
          </a:p>
          <a:p>
            <a:pPr algn="ctr"/>
            <a:r>
              <a:rPr lang="en-US" b="1" dirty="0">
                <a:latin typeface="+mj-lt"/>
              </a:rPr>
              <a:t>$2.9 Million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628900" y="2171700"/>
          <a:ext cx="4114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2380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Public Library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953000"/>
            <a:ext cx="6172200" cy="12003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Youth Development Library Spending:</a:t>
            </a:r>
            <a:endParaRPr lang="en-US" sz="1200" dirty="0">
              <a:latin typeface="+mj-lt"/>
            </a:endParaRPr>
          </a:p>
          <a:p>
            <a:pPr algn="ctr"/>
            <a:r>
              <a:rPr lang="en-US" sz="1200" b="1" dirty="0">
                <a:latin typeface="+mj-lt"/>
              </a:rPr>
              <a:t>17 youth positions makeup 1.5% of total positions housed within Public Services</a:t>
            </a:r>
          </a:p>
          <a:p>
            <a:pPr algn="ctr"/>
            <a:r>
              <a:rPr lang="en-US" sz="1200" b="1" dirty="0">
                <a:latin typeface="+mj-lt"/>
              </a:rPr>
              <a:t>1.5% of $83M =  $1.2 Million</a:t>
            </a:r>
          </a:p>
          <a:p>
            <a:pPr algn="ctr"/>
            <a:r>
              <a:rPr lang="en-US" sz="1200" b="1" dirty="0">
                <a:latin typeface="+mj-lt"/>
              </a:rPr>
              <a:t>$1.2M + 626K (Admin)</a:t>
            </a:r>
          </a:p>
          <a:p>
            <a:pPr algn="ctr"/>
            <a:r>
              <a:rPr lang="en-US" sz="1200" b="1" dirty="0">
                <a:latin typeface="+mj-lt"/>
              </a:rPr>
              <a:t>=</a:t>
            </a:r>
          </a:p>
          <a:p>
            <a:pPr algn="ctr"/>
            <a:r>
              <a:rPr lang="en-US" sz="1200" b="1" dirty="0">
                <a:latin typeface="+mj-lt"/>
              </a:rPr>
              <a:t>$1.8 Million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742950" y="1981200"/>
          <a:ext cx="81915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5667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Parks &amp; Recreation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953000"/>
            <a:ext cx="6172200" cy="95410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Youth Development Park Spending:</a:t>
            </a:r>
            <a:endParaRPr lang="en-US" sz="1400" dirty="0">
              <a:latin typeface="+mj-lt"/>
            </a:endParaRPr>
          </a:p>
          <a:p>
            <a:pPr algn="ctr"/>
            <a:r>
              <a:rPr lang="en-US" sz="1400" b="1" dirty="0">
                <a:latin typeface="+mj-lt"/>
              </a:rPr>
              <a:t>21% of Community Services Budget ($13.8M) + Admin ($3.2M) </a:t>
            </a:r>
          </a:p>
          <a:p>
            <a:pPr algn="ctr"/>
            <a:r>
              <a:rPr lang="en-US" sz="1400" b="1" dirty="0">
                <a:latin typeface="+mj-lt"/>
              </a:rPr>
              <a:t>=</a:t>
            </a:r>
          </a:p>
          <a:p>
            <a:pPr algn="ctr"/>
            <a:r>
              <a:rPr lang="en-US" sz="1400" b="1" dirty="0">
                <a:latin typeface="+mj-lt"/>
              </a:rPr>
              <a:t>$17 Million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742950" y="1981200"/>
          <a:ext cx="81915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4126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Youth Development Spending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20670"/>
          <a:stretch/>
        </p:blipFill>
        <p:spPr>
          <a:xfrm>
            <a:off x="3909856" y="2786168"/>
            <a:ext cx="2100684" cy="1799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713" y="4585849"/>
            <a:ext cx="24837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+mj-lt"/>
              </a:rPr>
              <a:t>$12.9M Youth Jobs</a:t>
            </a:r>
          </a:p>
          <a:p>
            <a:r>
              <a:rPr lang="en-US" sz="2000" b="1" dirty="0">
                <a:solidFill>
                  <a:schemeClr val="tx2"/>
                </a:solidFill>
                <a:latin typeface="+mj-lt"/>
              </a:rPr>
              <a:t>$2.9M Arts</a:t>
            </a:r>
          </a:p>
          <a:p>
            <a:r>
              <a:rPr lang="en-US" sz="2000" b="1" dirty="0">
                <a:solidFill>
                  <a:schemeClr val="tx2"/>
                </a:solidFill>
                <a:latin typeface="+mj-lt"/>
              </a:rPr>
              <a:t>($1.8M Library)</a:t>
            </a:r>
          </a:p>
          <a:p>
            <a:r>
              <a:rPr lang="en-US" sz="2000" b="1" dirty="0">
                <a:solidFill>
                  <a:schemeClr val="tx2"/>
                </a:solidFill>
                <a:latin typeface="+mj-lt"/>
              </a:rPr>
              <a:t>($17M Parks)</a:t>
            </a:r>
          </a:p>
          <a:p>
            <a:r>
              <a:rPr lang="en-US" sz="2000" b="1" dirty="0">
                <a:solidFill>
                  <a:schemeClr val="tx2"/>
                </a:solidFill>
                <a:latin typeface="+mj-lt"/>
              </a:rPr>
              <a:t>$15.8M Total</a:t>
            </a:r>
          </a:p>
          <a:p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7470" y="4714709"/>
            <a:ext cx="3734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2.1 million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Youth in Los Angeles County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(ages 10-24)</a:t>
            </a:r>
          </a:p>
        </p:txBody>
      </p:sp>
      <p:sp>
        <p:nvSpPr>
          <p:cNvPr id="9" name="Division 8"/>
          <p:cNvSpPr/>
          <p:nvPr/>
        </p:nvSpPr>
        <p:spPr>
          <a:xfrm>
            <a:off x="2982716" y="3258559"/>
            <a:ext cx="723900" cy="666419"/>
          </a:xfrm>
          <a:prstGeom prst="mathDivide">
            <a:avLst>
              <a:gd name="adj1" fmla="val 13031"/>
              <a:gd name="adj2" fmla="val 2930"/>
              <a:gd name="adj3" fmla="val 117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6324600" y="3387647"/>
            <a:ext cx="685800" cy="457200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0178" y="3200748"/>
            <a:ext cx="1519022" cy="707886"/>
          </a:xfrm>
          <a:prstGeom prst="rect">
            <a:avLst/>
          </a:prstGeom>
          <a:solidFill>
            <a:srgbClr val="00622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$7.52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2" descr="https://upload.wikimedia.org/wikipedia/commons/thumb/6/65/Seal_of_Los_Angeles_County,_California.svg/215px-Seal_of_Los_Angeles_County,_Californ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55" y="2786168"/>
            <a:ext cx="1530824" cy="15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245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5803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Government Jurisdictions</a:t>
            </a:r>
            <a:r>
              <a:rPr lang="en-US" dirty="0"/>
              <a:t>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397000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64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Advocacy Calendar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690225"/>
              </p:ext>
            </p:extLst>
          </p:nvPr>
        </p:nvGraphicFramePr>
        <p:xfrm>
          <a:off x="458665" y="1934408"/>
          <a:ext cx="8379069" cy="43206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4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84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Event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3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Dec-March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City Manager makes</a:t>
                      </a:r>
                      <a:r>
                        <a:rPr lang="en-US" sz="1400" baseline="0" dirty="0">
                          <a:latin typeface="+mj-lt"/>
                        </a:rPr>
                        <a:t> budget projections and issues instructions to departments</a:t>
                      </a:r>
                    </a:p>
                    <a:p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Meet with City Manager, Department Managers and Mayor; budget research</a:t>
                      </a:r>
                      <a:endParaRPr lang="en-US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3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Departments finalize</a:t>
                      </a:r>
                      <a:r>
                        <a:rPr lang="en-US" sz="1400" baseline="0" dirty="0">
                          <a:latin typeface="+mj-lt"/>
                        </a:rPr>
                        <a:t> their budget requests</a:t>
                      </a:r>
                    </a:p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03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May-June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City Manager works with departments to finalize</a:t>
                      </a:r>
                      <a:r>
                        <a:rPr lang="en-US" sz="1400" baseline="0" dirty="0">
                          <a:latin typeface="+mj-lt"/>
                        </a:rPr>
                        <a:t> requests</a:t>
                      </a:r>
                    </a:p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latin typeface="+mj-lt"/>
                        </a:rPr>
                        <a:t>Continue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meeting with Department heads and Councilmembers</a:t>
                      </a:r>
                      <a:endParaRPr lang="en-US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7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By July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City Manager submits proposed budget to Mayor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03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By Aug.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Mayor releases</a:t>
                      </a:r>
                      <a:r>
                        <a:rPr lang="en-US" sz="1400" baseline="0" dirty="0">
                          <a:latin typeface="+mj-lt"/>
                        </a:rPr>
                        <a:t> proposed budget and recommendations to City Council and public</a:t>
                      </a:r>
                    </a:p>
                    <a:p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Analyze proposal, meet with Councilmembers and the Mayor</a:t>
                      </a:r>
                      <a:endParaRPr lang="en-US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03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Aug-Sept.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Council holds budget hearings</a:t>
                      </a:r>
                    </a:p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latin typeface="+mj-lt"/>
                        </a:rPr>
                        <a:t>Attend hearings, mobilize,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meet with Councilmembers and Mayor</a:t>
                      </a:r>
                      <a:endParaRPr lang="en-US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03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Sept.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Deadline for Council adoption of budget; Mayor can concur</a:t>
                      </a:r>
                      <a:r>
                        <a:rPr lang="en-US" sz="1400" baseline="0" dirty="0">
                          <a:latin typeface="+mj-lt"/>
                        </a:rPr>
                        <a:t> or make line-item vetoes</a:t>
                      </a:r>
                    </a:p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latin typeface="+mj-lt"/>
                        </a:rPr>
                        <a:t>Victory! (Hopefully)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03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Sept.30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Deadline to overturn line-item vetoes;</a:t>
                      </a:r>
                      <a:r>
                        <a:rPr lang="en-US" sz="1400" baseline="0" dirty="0">
                          <a:latin typeface="+mj-lt"/>
                        </a:rPr>
                        <a:t> adopted budget finalized</a:t>
                      </a:r>
                    </a:p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0261" y="1600200"/>
            <a:ext cx="7737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* * </a:t>
            </a:r>
            <a:r>
              <a:rPr lang="en-US" sz="1600" b="1" dirty="0">
                <a:latin typeface="+mj-lt"/>
              </a:rPr>
              <a:t>Long Beach Fiscal Year is October 1 – September 30 * * </a:t>
            </a:r>
          </a:p>
        </p:txBody>
      </p:sp>
    </p:spTree>
    <p:extLst>
      <p:ext uri="{BB962C8B-B14F-4D97-AF65-F5344CB8AC3E}">
        <p14:creationId xmlns:p14="http://schemas.microsoft.com/office/powerpoint/2010/main" val="253973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FY17 GF Revenue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FY17 General Fund Revenues – By Source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81200"/>
            <a:ext cx="6670344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5410200"/>
            <a:ext cx="2054537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Total $470.2 Million</a:t>
            </a:r>
          </a:p>
        </p:txBody>
      </p:sp>
    </p:spTree>
    <p:extLst>
      <p:ext uri="{BB962C8B-B14F-4D97-AF65-F5344CB8AC3E}">
        <p14:creationId xmlns:p14="http://schemas.microsoft.com/office/powerpoint/2010/main" val="24670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FY17 GF Expenditures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j-lt"/>
              </a:rPr>
              <a:t>FY17 General Fund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Expenditures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810407"/>
            <a:ext cx="5867400" cy="4285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5562600"/>
            <a:ext cx="2054537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Total $470.1 Million</a:t>
            </a:r>
          </a:p>
        </p:txBody>
      </p:sp>
    </p:spTree>
    <p:extLst>
      <p:ext uri="{BB962C8B-B14F-4D97-AF65-F5344CB8AC3E}">
        <p14:creationId xmlns:p14="http://schemas.microsoft.com/office/powerpoint/2010/main" val="213850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is youth development?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Age range: 10-24 (10-19 for arrests)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Focus on youth gaining something that’s of use later, vs. just an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Mentorship and ongoing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Safe spaces for youth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Supporting positive development rather than responding to youth as problems</a:t>
            </a:r>
          </a:p>
        </p:txBody>
      </p:sp>
    </p:spTree>
    <p:extLst>
      <p:ext uri="{BB962C8B-B14F-4D97-AF65-F5344CB8AC3E}">
        <p14:creationId xmlns:p14="http://schemas.microsoft.com/office/powerpoint/2010/main" val="4137780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PCA Template">
      <a:dk1>
        <a:srgbClr val="00457C"/>
      </a:dk1>
      <a:lt1>
        <a:sysClr val="window" lastClr="FFFFFF"/>
      </a:lt1>
      <a:dk2>
        <a:srgbClr val="006225"/>
      </a:dk2>
      <a:lt2>
        <a:srgbClr val="B38708"/>
      </a:lt2>
      <a:accent1>
        <a:srgbClr val="AB0635"/>
      </a:accent1>
      <a:accent2>
        <a:srgbClr val="B0CBEA"/>
      </a:accent2>
      <a:accent3>
        <a:srgbClr val="D0E4A6"/>
      </a:accent3>
      <a:accent4>
        <a:srgbClr val="000000"/>
      </a:accent4>
      <a:accent5>
        <a:srgbClr val="785200"/>
      </a:accent5>
      <a:accent6>
        <a:srgbClr val="887E6E"/>
      </a:accent6>
      <a:hlink>
        <a:srgbClr val="785200"/>
      </a:hlink>
      <a:folHlink>
        <a:srgbClr val="B3870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5999</TotalTime>
  <Words>1745</Words>
  <Application>Microsoft Office PowerPoint</Application>
  <PresentationFormat>On-screen Show (4:3)</PresentationFormat>
  <Paragraphs>437</Paragraphs>
  <Slides>48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Avenir</vt:lpstr>
      <vt:lpstr>Calibri</vt:lpstr>
      <vt:lpstr>Roboto</vt:lpstr>
      <vt:lpstr>Times New Roman</vt:lpstr>
      <vt:lpstr>Wingdings</vt:lpstr>
      <vt:lpstr>Wingdings 2</vt:lpstr>
      <vt:lpstr>Median</vt:lpstr>
      <vt:lpstr>Invest in Youth Long Beach </vt:lpstr>
      <vt:lpstr>Advancement Project CA</vt:lpstr>
      <vt:lpstr>Agenda</vt:lpstr>
      <vt:lpstr>Framework and  Context</vt:lpstr>
      <vt:lpstr>Government Jurisdictions </vt:lpstr>
      <vt:lpstr>Advocacy Calendar</vt:lpstr>
      <vt:lpstr>FY17 GF Revenue </vt:lpstr>
      <vt:lpstr>FY17 GF Expenditures</vt:lpstr>
      <vt:lpstr>What is youth development?</vt:lpstr>
      <vt:lpstr>What we looked at (and what we didn’t)</vt:lpstr>
      <vt:lpstr>Long Beach</vt:lpstr>
      <vt:lpstr>Long Beach City</vt:lpstr>
      <vt:lpstr>Suppression Spending </vt:lpstr>
      <vt:lpstr>Long Beach City - All Arrests</vt:lpstr>
      <vt:lpstr>Arrests Adults vs. Youth</vt:lpstr>
      <vt:lpstr>Demographic Breakdown of Youth Arrests</vt:lpstr>
      <vt:lpstr>Long Beach Crime Rates</vt:lpstr>
      <vt:lpstr>Police Department</vt:lpstr>
      <vt:lpstr>City Prosecutor</vt:lpstr>
      <vt:lpstr>Youth Suppression Per Capita Spending</vt:lpstr>
      <vt:lpstr>LBPD Per Capita Spending Comparison</vt:lpstr>
      <vt:lpstr>Youth Development Spending</vt:lpstr>
      <vt:lpstr>Parks, Recreation &amp; Marine Department</vt:lpstr>
      <vt:lpstr>Teen Center Locations</vt:lpstr>
      <vt:lpstr>Economic &amp; Property Dev. Department</vt:lpstr>
      <vt:lpstr>Library Department</vt:lpstr>
      <vt:lpstr>Library Youth Programs</vt:lpstr>
      <vt:lpstr>Development Services Department</vt:lpstr>
      <vt:lpstr>Youth Development Spending</vt:lpstr>
      <vt:lpstr>How does Long Beach compare?</vt:lpstr>
      <vt:lpstr>Los Angeles County Analysis</vt:lpstr>
      <vt:lpstr>FY17 Recommended Budget</vt:lpstr>
      <vt:lpstr>LA County</vt:lpstr>
      <vt:lpstr>Suppression Spending </vt:lpstr>
      <vt:lpstr>Arrest Data - Adults vs. Youth</vt:lpstr>
      <vt:lpstr>Sherriff Department</vt:lpstr>
      <vt:lpstr>Public Defender </vt:lpstr>
      <vt:lpstr>Probation (Incarceration)</vt:lpstr>
      <vt:lpstr>Probation (Supervision)</vt:lpstr>
      <vt:lpstr>Youth Suppression Per Capita Spending</vt:lpstr>
      <vt:lpstr>Youth Suppression Per Capita Spending</vt:lpstr>
      <vt:lpstr>Youth Development Spending</vt:lpstr>
      <vt:lpstr>Workforce Innovation and Opportunity Act</vt:lpstr>
      <vt:lpstr>Arts Commission</vt:lpstr>
      <vt:lpstr>Public Library</vt:lpstr>
      <vt:lpstr>Parks &amp; Recreation</vt:lpstr>
      <vt:lpstr>Youth Development Spending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Margaret Brodkin</cp:lastModifiedBy>
  <cp:revision>574</cp:revision>
  <cp:lastPrinted>2016-11-15T20:05:09Z</cp:lastPrinted>
  <dcterms:created xsi:type="dcterms:W3CDTF">2016-02-29T19:08:36Z</dcterms:created>
  <dcterms:modified xsi:type="dcterms:W3CDTF">2022-02-17T06:43:05Z</dcterms:modified>
</cp:coreProperties>
</file>